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56" r:id="rId4"/>
    <p:sldId id="258" r:id="rId5"/>
  </p:sldIdLst>
  <p:sldSz cx="15119350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476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 showGuides="1">
      <p:cViewPr varScale="1">
        <p:scale>
          <a:sx n="52" d="100"/>
          <a:sy n="52" d="100"/>
        </p:scale>
        <p:origin x="1134" y="84"/>
      </p:cViewPr>
      <p:guideLst>
        <p:guide orient="horz" pos="3368"/>
        <p:guide pos="476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3951" y="1749795"/>
            <a:ext cx="12851448" cy="3722335"/>
          </a:xfrm>
        </p:spPr>
        <p:txBody>
          <a:bodyPr anchor="b"/>
          <a:lstStyle>
            <a:lvl1pPr algn="ctr">
              <a:defRPr sz="935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9919" y="5615678"/>
            <a:ext cx="11339513" cy="2581379"/>
          </a:xfrm>
        </p:spPr>
        <p:txBody>
          <a:bodyPr/>
          <a:lstStyle>
            <a:lvl1pPr marL="0" indent="0" algn="ctr">
              <a:buNone/>
              <a:defRPr sz="3742"/>
            </a:lvl1pPr>
            <a:lvl2pPr marL="712775" indent="0" algn="ctr">
              <a:buNone/>
              <a:defRPr sz="3118"/>
            </a:lvl2pPr>
            <a:lvl3pPr marL="1425550" indent="0" algn="ctr">
              <a:buNone/>
              <a:defRPr sz="2806"/>
            </a:lvl3pPr>
            <a:lvl4pPr marL="2138324" indent="0" algn="ctr">
              <a:buNone/>
              <a:defRPr sz="2494"/>
            </a:lvl4pPr>
            <a:lvl5pPr marL="2851099" indent="0" algn="ctr">
              <a:buNone/>
              <a:defRPr sz="2494"/>
            </a:lvl5pPr>
            <a:lvl6pPr marL="3563874" indent="0" algn="ctr">
              <a:buNone/>
              <a:defRPr sz="2494"/>
            </a:lvl6pPr>
            <a:lvl7pPr marL="4276649" indent="0" algn="ctr">
              <a:buNone/>
              <a:defRPr sz="2494"/>
            </a:lvl7pPr>
            <a:lvl8pPr marL="4989424" indent="0" algn="ctr">
              <a:buNone/>
              <a:defRPr sz="2494"/>
            </a:lvl8pPr>
            <a:lvl9pPr marL="5702198" indent="0" algn="ctr">
              <a:buNone/>
              <a:defRPr sz="2494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C4B01-9E62-40E7-B686-E8C6EB5DFF00}" type="datetimeFigureOut">
              <a:rPr kumimoji="1" lang="ja-JP" altLang="en-US" smtClean="0"/>
              <a:t>2025/6/20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4D344-6939-4BB0-987E-3D8D80B870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16957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C4B01-9E62-40E7-B686-E8C6EB5DFF00}" type="datetimeFigureOut">
              <a:rPr kumimoji="1" lang="ja-JP" altLang="en-US" smtClean="0"/>
              <a:t>2025/6/20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4D344-6939-4BB0-987E-3D8D80B870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7839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819786" y="569240"/>
            <a:ext cx="3260110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9456" y="569240"/>
            <a:ext cx="9591338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C4B01-9E62-40E7-B686-E8C6EB5DFF00}" type="datetimeFigureOut">
              <a:rPr kumimoji="1" lang="ja-JP" altLang="en-US" smtClean="0"/>
              <a:t>2025/6/20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4D344-6939-4BB0-987E-3D8D80B870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0903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C4B01-9E62-40E7-B686-E8C6EB5DFF00}" type="datetimeFigureOut">
              <a:rPr kumimoji="1" lang="ja-JP" altLang="en-US" smtClean="0"/>
              <a:t>2025/6/20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4D344-6939-4BB0-987E-3D8D80B870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91012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582" y="2665532"/>
            <a:ext cx="13040439" cy="4447496"/>
          </a:xfrm>
        </p:spPr>
        <p:txBody>
          <a:bodyPr anchor="b"/>
          <a:lstStyle>
            <a:lvl1pPr>
              <a:defRPr sz="935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1582" y="7155103"/>
            <a:ext cx="13040439" cy="2338833"/>
          </a:xfrm>
        </p:spPr>
        <p:txBody>
          <a:bodyPr/>
          <a:lstStyle>
            <a:lvl1pPr marL="0" indent="0">
              <a:buNone/>
              <a:defRPr sz="3742">
                <a:solidFill>
                  <a:schemeClr val="tx1">
                    <a:tint val="82000"/>
                  </a:schemeClr>
                </a:solidFill>
              </a:defRPr>
            </a:lvl1pPr>
            <a:lvl2pPr marL="712775" indent="0">
              <a:buNone/>
              <a:defRPr sz="3118">
                <a:solidFill>
                  <a:schemeClr val="tx1">
                    <a:tint val="82000"/>
                  </a:schemeClr>
                </a:solidFill>
              </a:defRPr>
            </a:lvl2pPr>
            <a:lvl3pPr marL="1425550" indent="0">
              <a:buNone/>
              <a:defRPr sz="2806">
                <a:solidFill>
                  <a:schemeClr val="tx1">
                    <a:tint val="82000"/>
                  </a:schemeClr>
                </a:solidFill>
              </a:defRPr>
            </a:lvl3pPr>
            <a:lvl4pPr marL="2138324" indent="0">
              <a:buNone/>
              <a:defRPr sz="2494">
                <a:solidFill>
                  <a:schemeClr val="tx1">
                    <a:tint val="82000"/>
                  </a:schemeClr>
                </a:solidFill>
              </a:defRPr>
            </a:lvl4pPr>
            <a:lvl5pPr marL="2851099" indent="0">
              <a:buNone/>
              <a:defRPr sz="2494">
                <a:solidFill>
                  <a:schemeClr val="tx1">
                    <a:tint val="82000"/>
                  </a:schemeClr>
                </a:solidFill>
              </a:defRPr>
            </a:lvl5pPr>
            <a:lvl6pPr marL="3563874" indent="0">
              <a:buNone/>
              <a:defRPr sz="2494">
                <a:solidFill>
                  <a:schemeClr val="tx1">
                    <a:tint val="82000"/>
                  </a:schemeClr>
                </a:solidFill>
              </a:defRPr>
            </a:lvl6pPr>
            <a:lvl7pPr marL="4276649" indent="0">
              <a:buNone/>
              <a:defRPr sz="2494">
                <a:solidFill>
                  <a:schemeClr val="tx1">
                    <a:tint val="82000"/>
                  </a:schemeClr>
                </a:solidFill>
              </a:defRPr>
            </a:lvl7pPr>
            <a:lvl8pPr marL="4989424" indent="0">
              <a:buNone/>
              <a:defRPr sz="2494">
                <a:solidFill>
                  <a:schemeClr val="tx1">
                    <a:tint val="82000"/>
                  </a:schemeClr>
                </a:solidFill>
              </a:defRPr>
            </a:lvl8pPr>
            <a:lvl9pPr marL="5702198" indent="0">
              <a:buNone/>
              <a:defRPr sz="2494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C4B01-9E62-40E7-B686-E8C6EB5DFF00}" type="datetimeFigureOut">
              <a:rPr kumimoji="1" lang="ja-JP" altLang="en-US" smtClean="0"/>
              <a:t>2025/6/20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4D344-6939-4BB0-987E-3D8D80B870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9825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9455" y="2846200"/>
            <a:ext cx="6425724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4171" y="2846200"/>
            <a:ext cx="6425724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C4B01-9E62-40E7-B686-E8C6EB5DFF00}" type="datetimeFigureOut">
              <a:rPr kumimoji="1" lang="ja-JP" altLang="en-US" smtClean="0"/>
              <a:t>2025/6/20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4D344-6939-4BB0-987E-3D8D80B870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67594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569242"/>
            <a:ext cx="13040439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1426" y="2620980"/>
            <a:ext cx="63961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426" y="3905482"/>
            <a:ext cx="6396193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54172" y="2620980"/>
            <a:ext cx="64276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54172" y="3905482"/>
            <a:ext cx="6427693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C4B01-9E62-40E7-B686-E8C6EB5DFF00}" type="datetimeFigureOut">
              <a:rPr kumimoji="1" lang="ja-JP" altLang="en-US" smtClean="0"/>
              <a:t>2025/6/20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4D344-6939-4BB0-987E-3D8D80B870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7871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C4B01-9E62-40E7-B686-E8C6EB5DFF00}" type="datetimeFigureOut">
              <a:rPr kumimoji="1" lang="ja-JP" altLang="en-US" smtClean="0"/>
              <a:t>2025/6/20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4D344-6939-4BB0-987E-3D8D80B870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13552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C4B01-9E62-40E7-B686-E8C6EB5DFF00}" type="datetimeFigureOut">
              <a:rPr kumimoji="1" lang="ja-JP" altLang="en-US" smtClean="0"/>
              <a:t>2025/6/20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4D344-6939-4BB0-987E-3D8D80B870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33974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7693" y="1539425"/>
            <a:ext cx="7654171" cy="7598117"/>
          </a:xfrm>
        </p:spPr>
        <p:txBody>
          <a:bodyPr/>
          <a:lstStyle>
            <a:lvl1pPr>
              <a:defRPr sz="4989"/>
            </a:lvl1pPr>
            <a:lvl2pPr>
              <a:defRPr sz="4365"/>
            </a:lvl2pPr>
            <a:lvl3pPr>
              <a:defRPr sz="3742"/>
            </a:lvl3pPr>
            <a:lvl4pPr>
              <a:defRPr sz="3118"/>
            </a:lvl4pPr>
            <a:lvl5pPr>
              <a:defRPr sz="3118"/>
            </a:lvl5pPr>
            <a:lvl6pPr>
              <a:defRPr sz="3118"/>
            </a:lvl6pPr>
            <a:lvl7pPr>
              <a:defRPr sz="3118"/>
            </a:lvl7pPr>
            <a:lvl8pPr>
              <a:defRPr sz="3118"/>
            </a:lvl8pPr>
            <a:lvl9pPr>
              <a:defRPr sz="3118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C4B01-9E62-40E7-B686-E8C6EB5DFF00}" type="datetimeFigureOut">
              <a:rPr kumimoji="1" lang="ja-JP" altLang="en-US" smtClean="0"/>
              <a:t>2025/6/20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4D344-6939-4BB0-987E-3D8D80B870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15710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27693" y="1539425"/>
            <a:ext cx="7654171" cy="7598117"/>
          </a:xfrm>
        </p:spPr>
        <p:txBody>
          <a:bodyPr anchor="t"/>
          <a:lstStyle>
            <a:lvl1pPr marL="0" indent="0">
              <a:buNone/>
              <a:defRPr sz="4989"/>
            </a:lvl1pPr>
            <a:lvl2pPr marL="712775" indent="0">
              <a:buNone/>
              <a:defRPr sz="4365"/>
            </a:lvl2pPr>
            <a:lvl3pPr marL="1425550" indent="0">
              <a:buNone/>
              <a:defRPr sz="3742"/>
            </a:lvl3pPr>
            <a:lvl4pPr marL="2138324" indent="0">
              <a:buNone/>
              <a:defRPr sz="3118"/>
            </a:lvl4pPr>
            <a:lvl5pPr marL="2851099" indent="0">
              <a:buNone/>
              <a:defRPr sz="3118"/>
            </a:lvl5pPr>
            <a:lvl6pPr marL="3563874" indent="0">
              <a:buNone/>
              <a:defRPr sz="3118"/>
            </a:lvl6pPr>
            <a:lvl7pPr marL="4276649" indent="0">
              <a:buNone/>
              <a:defRPr sz="3118"/>
            </a:lvl7pPr>
            <a:lvl8pPr marL="4989424" indent="0">
              <a:buNone/>
              <a:defRPr sz="3118"/>
            </a:lvl8pPr>
            <a:lvl9pPr marL="5702198" indent="0">
              <a:buNone/>
              <a:defRPr sz="3118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C4B01-9E62-40E7-B686-E8C6EB5DFF00}" type="datetimeFigureOut">
              <a:rPr kumimoji="1" lang="ja-JP" altLang="en-US" smtClean="0"/>
              <a:t>2025/6/20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4D344-6939-4BB0-987E-3D8D80B870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44067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9456" y="569242"/>
            <a:ext cx="13040439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456" y="2846200"/>
            <a:ext cx="13040439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BC4B01-9E62-40E7-B686-E8C6EB5DFF00}" type="datetimeFigureOut">
              <a:rPr kumimoji="1" lang="ja-JP" altLang="en-US" smtClean="0"/>
              <a:t>2025/6/20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1D4D344-6939-4BB0-987E-3D8D80B870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0091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425550" rtl="0" eaLnBrk="1" latinLnBrk="0" hangingPunct="1">
        <a:lnSpc>
          <a:spcPct val="90000"/>
        </a:lnSpc>
        <a:spcBef>
          <a:spcPct val="0"/>
        </a:spcBef>
        <a:buNone/>
        <a:defRPr kumimoji="1" sz="6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387" indent="-356387" algn="l" defTabSz="1425550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kumimoji="1" sz="4365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3742" kern="1200">
          <a:solidFill>
            <a:schemeClr val="tx1"/>
          </a:solidFill>
          <a:latin typeface="+mn-lt"/>
          <a:ea typeface="+mn-ea"/>
          <a:cs typeface="+mn-cs"/>
        </a:defRPr>
      </a:lvl2pPr>
      <a:lvl3pPr marL="178193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3118" kern="1200">
          <a:solidFill>
            <a:schemeClr val="tx1"/>
          </a:solidFill>
          <a:latin typeface="+mn-lt"/>
          <a:ea typeface="+mn-ea"/>
          <a:cs typeface="+mn-cs"/>
        </a:defRPr>
      </a:lvl3pPr>
      <a:lvl4pPr marL="249471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320748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92026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63303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534581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605858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1pPr>
      <a:lvl2pPr marL="712775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425550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3pPr>
      <a:lvl4pPr marL="213832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2851099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56387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276649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498942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5702198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534C4A33-2153-F338-4362-FE5379BCD712}"/>
              </a:ext>
            </a:extLst>
          </p:cNvPr>
          <p:cNvSpPr/>
          <p:nvPr/>
        </p:nvSpPr>
        <p:spPr>
          <a:xfrm>
            <a:off x="359675" y="359906"/>
            <a:ext cx="14400000" cy="35483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36000" bIns="36000" rtlCol="0" anchor="ctr">
            <a:spAutoFit/>
          </a:bodyPr>
          <a:lstStyle/>
          <a:p>
            <a:pPr>
              <a:lnSpc>
                <a:spcPts val="2200"/>
              </a:lnSpc>
            </a:pPr>
            <a:r>
              <a:rPr kumimoji="1" lang="en-US" altLang="ja-JP" sz="20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〔</a:t>
            </a:r>
            <a:r>
              <a:rPr kumimoji="1" lang="ja-JP" altLang="en-US" sz="20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参考</a:t>
            </a:r>
            <a:r>
              <a:rPr kumimoji="1" lang="en-US" altLang="ja-JP" sz="20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〕</a:t>
            </a:r>
            <a:r>
              <a:rPr kumimoji="1" lang="ja-JP" altLang="en-US" sz="20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見直し後の路線別時刻表（詳細）について</a:t>
            </a:r>
          </a:p>
        </p:txBody>
      </p:sp>
      <p:sp>
        <p:nvSpPr>
          <p:cNvPr id="8" name="スライド番号プレースホルダー 1">
            <a:extLst>
              <a:ext uri="{FF2B5EF4-FFF2-40B4-BE49-F238E27FC236}">
                <a16:creationId xmlns:a16="http://schemas.microsoft.com/office/drawing/2014/main" id="{1E3B2D76-929F-C589-2781-112209D68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7821" y="359906"/>
            <a:ext cx="3401854" cy="354832"/>
          </a:xfrm>
        </p:spPr>
        <p:txBody>
          <a:bodyPr lIns="36000" tIns="36000" rIns="108000" bIns="36000">
            <a:spAutoFit/>
          </a:bodyPr>
          <a:lstStyle/>
          <a:p>
            <a:pPr>
              <a:lnSpc>
                <a:spcPts val="2200"/>
              </a:lnSpc>
            </a:pPr>
            <a:fld id="{9739D91A-585D-41F4-A93A-D8FB786F8CE4}" type="slidenum">
              <a:rPr kumimoji="1" lang="ja-JP" altLang="en-US" sz="2000" b="1">
                <a:solidFill>
                  <a:schemeClr val="lt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pPr>
                <a:lnSpc>
                  <a:spcPts val="2200"/>
                </a:lnSpc>
              </a:pPr>
              <a:t>1</a:t>
            </a:fld>
            <a:endParaRPr kumimoji="1" lang="ja-JP" altLang="en-US" sz="2000" b="1" dirty="0">
              <a:solidFill>
                <a:schemeClr val="lt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060B35E5-7313-2C73-3CD6-17F8E4347A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200" y="864517"/>
            <a:ext cx="6584950" cy="7461250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570D51DB-7701-6391-9995-C8EC64DC2C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5200" y="864517"/>
            <a:ext cx="6584950" cy="542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7320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534C4A33-2153-F338-4362-FE5379BCD712}"/>
              </a:ext>
            </a:extLst>
          </p:cNvPr>
          <p:cNvSpPr/>
          <p:nvPr/>
        </p:nvSpPr>
        <p:spPr>
          <a:xfrm>
            <a:off x="359675" y="359906"/>
            <a:ext cx="14400000" cy="35483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36000" bIns="36000" rtlCol="0" anchor="ctr">
            <a:spAutoFit/>
          </a:bodyPr>
          <a:lstStyle/>
          <a:p>
            <a:pPr>
              <a:lnSpc>
                <a:spcPts val="2200"/>
              </a:lnSpc>
            </a:pPr>
            <a:r>
              <a:rPr kumimoji="1" lang="en-US" altLang="ja-JP" sz="20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〔</a:t>
            </a:r>
            <a:r>
              <a:rPr kumimoji="1" lang="ja-JP" altLang="en-US" sz="20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参考</a:t>
            </a:r>
            <a:r>
              <a:rPr kumimoji="1" lang="en-US" altLang="ja-JP" sz="20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〕</a:t>
            </a:r>
            <a:r>
              <a:rPr kumimoji="1" lang="ja-JP" altLang="en-US" sz="20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見直し後の路線別時刻表（詳細）について</a:t>
            </a:r>
          </a:p>
        </p:txBody>
      </p:sp>
      <p:sp>
        <p:nvSpPr>
          <p:cNvPr id="8" name="スライド番号プレースホルダー 1">
            <a:extLst>
              <a:ext uri="{FF2B5EF4-FFF2-40B4-BE49-F238E27FC236}">
                <a16:creationId xmlns:a16="http://schemas.microsoft.com/office/drawing/2014/main" id="{1E3B2D76-929F-C589-2781-112209D68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7821" y="359906"/>
            <a:ext cx="3401854" cy="354832"/>
          </a:xfrm>
        </p:spPr>
        <p:txBody>
          <a:bodyPr lIns="36000" tIns="36000" rIns="108000" bIns="36000">
            <a:spAutoFit/>
          </a:bodyPr>
          <a:lstStyle/>
          <a:p>
            <a:pPr>
              <a:lnSpc>
                <a:spcPts val="2200"/>
              </a:lnSpc>
            </a:pPr>
            <a:fld id="{9739D91A-585D-41F4-A93A-D8FB786F8CE4}" type="slidenum">
              <a:rPr kumimoji="1" lang="ja-JP" altLang="en-US" sz="2000" b="1">
                <a:solidFill>
                  <a:schemeClr val="lt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pPr>
                <a:lnSpc>
                  <a:spcPts val="2200"/>
                </a:lnSpc>
              </a:pPr>
              <a:t>2</a:t>
            </a:fld>
            <a:endParaRPr kumimoji="1" lang="ja-JP" altLang="en-US" sz="2000" b="1" dirty="0">
              <a:solidFill>
                <a:schemeClr val="lt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pic>
        <p:nvPicPr>
          <p:cNvPr id="18" name="図 17">
            <a:extLst>
              <a:ext uri="{FF2B5EF4-FFF2-40B4-BE49-F238E27FC236}">
                <a16:creationId xmlns:a16="http://schemas.microsoft.com/office/drawing/2014/main" id="{C04741AE-FE3E-2741-9AD6-5E8A299A09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5200" y="868395"/>
            <a:ext cx="6584950" cy="5683250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1D06E86B-5589-4696-DEED-E56185B9FF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200" y="868395"/>
            <a:ext cx="6584950" cy="669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18165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534C4A33-2153-F338-4362-FE5379BCD712}"/>
              </a:ext>
            </a:extLst>
          </p:cNvPr>
          <p:cNvSpPr/>
          <p:nvPr/>
        </p:nvSpPr>
        <p:spPr>
          <a:xfrm>
            <a:off x="359675" y="359906"/>
            <a:ext cx="14400000" cy="35483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36000" bIns="36000" rtlCol="0" anchor="ctr">
            <a:spAutoFit/>
          </a:bodyPr>
          <a:lstStyle/>
          <a:p>
            <a:pPr>
              <a:lnSpc>
                <a:spcPts val="2200"/>
              </a:lnSpc>
            </a:pPr>
            <a:r>
              <a:rPr kumimoji="1" lang="en-US" altLang="ja-JP" sz="20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〔</a:t>
            </a:r>
            <a:r>
              <a:rPr kumimoji="1" lang="ja-JP" altLang="en-US" sz="20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参考</a:t>
            </a:r>
            <a:r>
              <a:rPr kumimoji="1" lang="en-US" altLang="ja-JP" sz="20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〕</a:t>
            </a:r>
            <a:r>
              <a:rPr kumimoji="1" lang="ja-JP" altLang="en-US" sz="20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見直し後の路線別時刻表（詳細）について</a:t>
            </a:r>
          </a:p>
        </p:txBody>
      </p:sp>
      <p:sp>
        <p:nvSpPr>
          <p:cNvPr id="8" name="スライド番号プレースホルダー 1">
            <a:extLst>
              <a:ext uri="{FF2B5EF4-FFF2-40B4-BE49-F238E27FC236}">
                <a16:creationId xmlns:a16="http://schemas.microsoft.com/office/drawing/2014/main" id="{1E3B2D76-929F-C589-2781-112209D68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7821" y="359906"/>
            <a:ext cx="3401854" cy="354832"/>
          </a:xfrm>
        </p:spPr>
        <p:txBody>
          <a:bodyPr lIns="36000" tIns="36000" rIns="108000" bIns="36000">
            <a:spAutoFit/>
          </a:bodyPr>
          <a:lstStyle/>
          <a:p>
            <a:pPr>
              <a:lnSpc>
                <a:spcPts val="2200"/>
              </a:lnSpc>
            </a:pPr>
            <a:fld id="{9739D91A-585D-41F4-A93A-D8FB786F8CE4}" type="slidenum">
              <a:rPr kumimoji="1" lang="ja-JP" altLang="en-US" sz="2000" b="1">
                <a:solidFill>
                  <a:schemeClr val="lt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pPr>
                <a:lnSpc>
                  <a:spcPts val="2200"/>
                </a:lnSpc>
              </a:pPr>
              <a:t>3</a:t>
            </a:fld>
            <a:endParaRPr kumimoji="1" lang="ja-JP" altLang="en-US" sz="2000" b="1" dirty="0">
              <a:solidFill>
                <a:schemeClr val="lt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pic>
        <p:nvPicPr>
          <p:cNvPr id="20" name="図 19">
            <a:extLst>
              <a:ext uri="{FF2B5EF4-FFF2-40B4-BE49-F238E27FC236}">
                <a16:creationId xmlns:a16="http://schemas.microsoft.com/office/drawing/2014/main" id="{B03E146A-7A16-40C2-AAB1-53DC27254B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200" y="824142"/>
            <a:ext cx="6584950" cy="9493250"/>
          </a:xfrm>
          <a:prstGeom prst="rect">
            <a:avLst/>
          </a:prstGeom>
        </p:spPr>
      </p:pic>
      <p:pic>
        <p:nvPicPr>
          <p:cNvPr id="29" name="図 28">
            <a:extLst>
              <a:ext uri="{FF2B5EF4-FFF2-40B4-BE49-F238E27FC236}">
                <a16:creationId xmlns:a16="http://schemas.microsoft.com/office/drawing/2014/main" id="{52DDCA55-2E27-9EE1-A114-F67F1A09A7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5200" y="824142"/>
            <a:ext cx="6584950" cy="9175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9779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534C4A33-2153-F338-4362-FE5379BCD712}"/>
              </a:ext>
            </a:extLst>
          </p:cNvPr>
          <p:cNvSpPr/>
          <p:nvPr/>
        </p:nvSpPr>
        <p:spPr>
          <a:xfrm>
            <a:off x="359675" y="359906"/>
            <a:ext cx="14400000" cy="35483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36000" bIns="36000" rtlCol="0" anchor="ctr">
            <a:spAutoFit/>
          </a:bodyPr>
          <a:lstStyle/>
          <a:p>
            <a:pPr>
              <a:lnSpc>
                <a:spcPts val="2200"/>
              </a:lnSpc>
            </a:pPr>
            <a:r>
              <a:rPr kumimoji="1" lang="en-US" altLang="ja-JP" sz="20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〔</a:t>
            </a:r>
            <a:r>
              <a:rPr kumimoji="1" lang="ja-JP" altLang="en-US" sz="20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参考</a:t>
            </a:r>
            <a:r>
              <a:rPr kumimoji="1" lang="en-US" altLang="ja-JP" sz="20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〕</a:t>
            </a:r>
            <a:r>
              <a:rPr kumimoji="1" lang="ja-JP" altLang="en-US" sz="20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見直し後の路線別時刻表（詳細）について</a:t>
            </a:r>
          </a:p>
        </p:txBody>
      </p:sp>
      <p:sp>
        <p:nvSpPr>
          <p:cNvPr id="8" name="スライド番号プレースホルダー 1">
            <a:extLst>
              <a:ext uri="{FF2B5EF4-FFF2-40B4-BE49-F238E27FC236}">
                <a16:creationId xmlns:a16="http://schemas.microsoft.com/office/drawing/2014/main" id="{1E3B2D76-929F-C589-2781-112209D68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7821" y="359906"/>
            <a:ext cx="3401854" cy="354832"/>
          </a:xfrm>
        </p:spPr>
        <p:txBody>
          <a:bodyPr lIns="36000" tIns="36000" rIns="108000" bIns="36000">
            <a:spAutoFit/>
          </a:bodyPr>
          <a:lstStyle/>
          <a:p>
            <a:pPr>
              <a:lnSpc>
                <a:spcPts val="2200"/>
              </a:lnSpc>
            </a:pPr>
            <a:fld id="{9739D91A-585D-41F4-A93A-D8FB786F8CE4}" type="slidenum">
              <a:rPr kumimoji="1" lang="ja-JP" altLang="en-US" sz="2000" b="1">
                <a:solidFill>
                  <a:schemeClr val="lt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pPr>
                <a:lnSpc>
                  <a:spcPts val="2200"/>
                </a:lnSpc>
              </a:pPr>
              <a:t>4</a:t>
            </a:fld>
            <a:endParaRPr kumimoji="1" lang="ja-JP" altLang="en-US" sz="2000" b="1" dirty="0">
              <a:solidFill>
                <a:schemeClr val="lt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A79044A3-D446-EE67-5E2F-2801ADB64F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200" y="832432"/>
            <a:ext cx="6584950" cy="9493250"/>
          </a:xfrm>
          <a:prstGeom prst="rect">
            <a:avLst/>
          </a:prstGeom>
        </p:spPr>
      </p:pic>
      <p:pic>
        <p:nvPicPr>
          <p:cNvPr id="22" name="図 21">
            <a:extLst>
              <a:ext uri="{FF2B5EF4-FFF2-40B4-BE49-F238E27FC236}">
                <a16:creationId xmlns:a16="http://schemas.microsoft.com/office/drawing/2014/main" id="{7BDC80D9-6527-A1E3-A37C-C4260FE6A4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91800" y="832432"/>
            <a:ext cx="2571750" cy="1365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10756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Metadata/LabelInfo.xml><?xml version="1.0" encoding="utf-8"?>
<clbl:labelList xmlns:clbl="http://schemas.microsoft.com/office/2020/mipLabelMetadata">
  <clbl:label id="{84033c2b-00f7-40c7-8f48-15b44c4f841c}" enabled="1" method="Privileged" siteId="{615d96c1-231f-40d5-b2ef-46a3c20be1f2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</TotalTime>
  <Words>56</Words>
  <Application>Microsoft Office PowerPoint</Application>
  <PresentationFormat>ユーザー設定</PresentationFormat>
  <Paragraphs>8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BIZ UDPゴシック</vt:lpstr>
      <vt:lpstr>Aptos</vt:lpstr>
      <vt:lpstr>Aptos Display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佐藤 俊行</dc:creator>
  <cp:lastModifiedBy>Administrator</cp:lastModifiedBy>
  <cp:revision>1</cp:revision>
  <dcterms:created xsi:type="dcterms:W3CDTF">2025-06-19T09:35:34Z</dcterms:created>
  <dcterms:modified xsi:type="dcterms:W3CDTF">2025-06-19T23:42:00Z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0x010100DA2037F20A73C54693AA52CFC63CD70C</vt:lpwstr>
  </property>
  <property fmtid="{D5CDD505-2E9C-101B-9397-08002B2CF9AE}" pid="3" name="MediaServiceImageTags">
    <vt:lpwstr/>
  </property>
</Properties>
</file>