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60" r:id="rId4"/>
  </p:sldMasterIdLst>
  <p:notesMasterIdLst>
    <p:notesMasterId r:id="rId15"/>
  </p:notesMasterIdLst>
  <p:sldIdLst>
    <p:sldId id="257" r:id="rId5"/>
    <p:sldId id="260" r:id="rId6"/>
    <p:sldId id="275" r:id="rId7"/>
    <p:sldId id="259" r:id="rId8"/>
    <p:sldId id="276" r:id="rId9"/>
    <p:sldId id="262" r:id="rId10"/>
    <p:sldId id="278" r:id="rId11"/>
    <p:sldId id="273" r:id="rId12"/>
    <p:sldId id="274" r:id="rId13"/>
    <p:sldId id="258" r:id="rId14"/>
  </p:sldIdLst>
  <p:sldSz cx="15119350" cy="10691813"/>
  <p:notesSz cx="9939338" cy="143684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45" userDrawn="1">
          <p15:clr>
            <a:srgbClr val="A4A3A4"/>
          </p15:clr>
        </p15:guide>
        <p15:guide id="2" pos="476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47"/>
    <a:srgbClr val="00682F"/>
    <a:srgbClr val="FFCCFF"/>
    <a:srgbClr val="009999"/>
    <a:srgbClr val="6600FF"/>
    <a:srgbClr val="CC9900"/>
    <a:srgbClr val="92D050"/>
    <a:srgbClr val="F8F200"/>
    <a:srgbClr val="FF00FF"/>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C5420A-6E36-4517-B9CF-C4F9E4056BAF}" v="77" dt="2025-06-19T08:48:40.574"/>
  </p1510:revLst>
</p1510:revInfo>
</file>

<file path=ppt/tableStyles.xml><?xml version="1.0" encoding="utf-8"?>
<a:tblStyleLst xmlns:a="http://schemas.openxmlformats.org/drawingml/2006/main" def="{5C22544A-7EE6-4342-B048-85BDC9FD1C3A}">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65" d="100"/>
          <a:sy n="65" d="100"/>
        </p:scale>
        <p:origin x="3306" y="90"/>
      </p:cViewPr>
      <p:guideLst>
        <p:guide orient="horz" pos="3345"/>
        <p:guide pos="476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佐藤 俊行" userId="57e6490d-0995-4418-86ff-b62b5c53d346" providerId="ADAL" clId="{65C5420A-6E36-4517-B9CF-C4F9E4056BAF}"/>
    <pc:docChg chg="undo redo custSel addSld delSld modSld">
      <pc:chgData name="佐藤 俊行" userId="57e6490d-0995-4418-86ff-b62b5c53d346" providerId="ADAL" clId="{65C5420A-6E36-4517-B9CF-C4F9E4056BAF}" dt="2025-06-19T09:36:45.787" v="6214" actId="167"/>
      <pc:docMkLst>
        <pc:docMk/>
      </pc:docMkLst>
      <pc:sldChg chg="modSp mod">
        <pc:chgData name="佐藤 俊行" userId="57e6490d-0995-4418-86ff-b62b5c53d346" providerId="ADAL" clId="{65C5420A-6E36-4517-B9CF-C4F9E4056BAF}" dt="2025-06-19T08:59:43.114" v="6202" actId="20577"/>
        <pc:sldMkLst>
          <pc:docMk/>
          <pc:sldMk cId="584259168" sldId="258"/>
        </pc:sldMkLst>
        <pc:spChg chg="mod">
          <ac:chgData name="佐藤 俊行" userId="57e6490d-0995-4418-86ff-b62b5c53d346" providerId="ADAL" clId="{65C5420A-6E36-4517-B9CF-C4F9E4056BAF}" dt="2025-06-19T08:59:39.422" v="6196" actId="20577"/>
          <ac:spMkLst>
            <pc:docMk/>
            <pc:sldMk cId="584259168" sldId="258"/>
            <ac:spMk id="46" creationId="{A13B3B2B-596A-BA6A-8CD0-442B4E2C6A72}"/>
          </ac:spMkLst>
        </pc:spChg>
        <pc:spChg chg="mod">
          <ac:chgData name="佐藤 俊行" userId="57e6490d-0995-4418-86ff-b62b5c53d346" providerId="ADAL" clId="{65C5420A-6E36-4517-B9CF-C4F9E4056BAF}" dt="2025-06-19T08:59:43.114" v="6202" actId="20577"/>
          <ac:spMkLst>
            <pc:docMk/>
            <pc:sldMk cId="584259168" sldId="258"/>
            <ac:spMk id="50" creationId="{1F9A048C-FA3F-401A-0B54-D9847AA8EDE8}"/>
          </ac:spMkLst>
        </pc:spChg>
      </pc:sldChg>
      <pc:sldChg chg="modSp mod">
        <pc:chgData name="佐藤 俊行" userId="57e6490d-0995-4418-86ff-b62b5c53d346" providerId="ADAL" clId="{65C5420A-6E36-4517-B9CF-C4F9E4056BAF}" dt="2025-06-19T07:46:01.824" v="2892" actId="207"/>
        <pc:sldMkLst>
          <pc:docMk/>
          <pc:sldMk cId="2411980963" sldId="259"/>
        </pc:sldMkLst>
        <pc:graphicFrameChg chg="modGraphic">
          <ac:chgData name="佐藤 俊行" userId="57e6490d-0995-4418-86ff-b62b5c53d346" providerId="ADAL" clId="{65C5420A-6E36-4517-B9CF-C4F9E4056BAF}" dt="2025-06-19T07:45:58.945" v="2891" actId="207"/>
          <ac:graphicFrameMkLst>
            <pc:docMk/>
            <pc:sldMk cId="2411980963" sldId="259"/>
            <ac:graphicFrameMk id="55" creationId="{0C011670-2688-4BE9-A5F5-316CCE267A1E}"/>
          </ac:graphicFrameMkLst>
        </pc:graphicFrameChg>
        <pc:graphicFrameChg chg="modGraphic">
          <ac:chgData name="佐藤 俊行" userId="57e6490d-0995-4418-86ff-b62b5c53d346" providerId="ADAL" clId="{65C5420A-6E36-4517-B9CF-C4F9E4056BAF}" dt="2025-06-19T07:46:01.824" v="2892" actId="207"/>
          <ac:graphicFrameMkLst>
            <pc:docMk/>
            <pc:sldMk cId="2411980963" sldId="259"/>
            <ac:graphicFrameMk id="56" creationId="{E9D9713F-1A3B-FBE8-638A-B1566EAA21D4}"/>
          </ac:graphicFrameMkLst>
        </pc:graphicFrameChg>
      </pc:sldChg>
      <pc:sldChg chg="modSp mod">
        <pc:chgData name="佐藤 俊行" userId="57e6490d-0995-4418-86ff-b62b5c53d346" providerId="ADAL" clId="{65C5420A-6E36-4517-B9CF-C4F9E4056BAF}" dt="2025-06-19T08:55:43.672" v="6069" actId="120"/>
        <pc:sldMkLst>
          <pc:docMk/>
          <pc:sldMk cId="3533761112" sldId="260"/>
        </pc:sldMkLst>
        <pc:spChg chg="mod">
          <ac:chgData name="佐藤 俊行" userId="57e6490d-0995-4418-86ff-b62b5c53d346" providerId="ADAL" clId="{65C5420A-6E36-4517-B9CF-C4F9E4056BAF}" dt="2025-06-19T08:55:43.672" v="6069" actId="120"/>
          <ac:spMkLst>
            <pc:docMk/>
            <pc:sldMk cId="3533761112" sldId="260"/>
            <ac:spMk id="2" creationId="{D7CF9D41-534A-5D83-6761-AE4996E59BE3}"/>
          </ac:spMkLst>
        </pc:spChg>
        <pc:spChg chg="mod">
          <ac:chgData name="佐藤 俊行" userId="57e6490d-0995-4418-86ff-b62b5c53d346" providerId="ADAL" clId="{65C5420A-6E36-4517-B9CF-C4F9E4056BAF}" dt="2025-06-19T08:55:43.672" v="6069" actId="120"/>
          <ac:spMkLst>
            <pc:docMk/>
            <pc:sldMk cId="3533761112" sldId="260"/>
            <ac:spMk id="3" creationId="{B245DEE9-0489-3921-A69E-F838B72DBD30}"/>
          </ac:spMkLst>
        </pc:spChg>
        <pc:spChg chg="mod">
          <ac:chgData name="佐藤 俊行" userId="57e6490d-0995-4418-86ff-b62b5c53d346" providerId="ADAL" clId="{65C5420A-6E36-4517-B9CF-C4F9E4056BAF}" dt="2025-06-19T08:55:43.672" v="6069" actId="120"/>
          <ac:spMkLst>
            <pc:docMk/>
            <pc:sldMk cId="3533761112" sldId="260"/>
            <ac:spMk id="4" creationId="{1F57648A-FB09-8BE6-C0CA-2F87EEF3B039}"/>
          </ac:spMkLst>
        </pc:spChg>
        <pc:spChg chg="mod">
          <ac:chgData name="佐藤 俊行" userId="57e6490d-0995-4418-86ff-b62b5c53d346" providerId="ADAL" clId="{65C5420A-6E36-4517-B9CF-C4F9E4056BAF}" dt="2025-06-19T08:55:43.672" v="6069" actId="120"/>
          <ac:spMkLst>
            <pc:docMk/>
            <pc:sldMk cId="3533761112" sldId="260"/>
            <ac:spMk id="21" creationId="{EAC35767-BF07-543B-7099-2EDFD8C1FE9A}"/>
          </ac:spMkLst>
        </pc:spChg>
      </pc:sldChg>
      <pc:sldChg chg="addSp delSp modSp mod">
        <pc:chgData name="佐藤 俊行" userId="57e6490d-0995-4418-86ff-b62b5c53d346" providerId="ADAL" clId="{65C5420A-6E36-4517-B9CF-C4F9E4056BAF}" dt="2025-06-19T08:58:25.264" v="6128"/>
        <pc:sldMkLst>
          <pc:docMk/>
          <pc:sldMk cId="3749530677" sldId="262"/>
        </pc:sldMkLst>
        <pc:spChg chg="mod">
          <ac:chgData name="佐藤 俊行" userId="57e6490d-0995-4418-86ff-b62b5c53d346" providerId="ADAL" clId="{65C5420A-6E36-4517-B9CF-C4F9E4056BAF}" dt="2025-06-19T08:58:20.812" v="6126"/>
          <ac:spMkLst>
            <pc:docMk/>
            <pc:sldMk cId="3749530677" sldId="262"/>
            <ac:spMk id="2" creationId="{5668E845-5E4E-A739-4834-17BC1EDAEE2D}"/>
          </ac:spMkLst>
        </pc:spChg>
        <pc:spChg chg="mod">
          <ac:chgData name="佐藤 俊行" userId="57e6490d-0995-4418-86ff-b62b5c53d346" providerId="ADAL" clId="{65C5420A-6E36-4517-B9CF-C4F9E4056BAF}" dt="2025-06-19T08:44:49.721" v="5418" actId="20577"/>
          <ac:spMkLst>
            <pc:docMk/>
            <pc:sldMk cId="3749530677" sldId="262"/>
            <ac:spMk id="10" creationId="{366645B9-1290-5863-37D7-AC97E92353FA}"/>
          </ac:spMkLst>
        </pc:spChg>
        <pc:spChg chg="mod">
          <ac:chgData name="佐藤 俊行" userId="57e6490d-0995-4418-86ff-b62b5c53d346" providerId="ADAL" clId="{65C5420A-6E36-4517-B9CF-C4F9E4056BAF}" dt="2025-06-19T08:58:14.777" v="6125" actId="20577"/>
          <ac:spMkLst>
            <pc:docMk/>
            <pc:sldMk cId="3749530677" sldId="262"/>
            <ac:spMk id="12" creationId="{AD5FECA0-339A-9B66-B374-DD9FF478F68C}"/>
          </ac:spMkLst>
        </pc:spChg>
        <pc:spChg chg="add mod">
          <ac:chgData name="佐藤 俊行" userId="57e6490d-0995-4418-86ff-b62b5c53d346" providerId="ADAL" clId="{65C5420A-6E36-4517-B9CF-C4F9E4056BAF}" dt="2025-06-19T08:43:45.963" v="5288" actId="1076"/>
          <ac:spMkLst>
            <pc:docMk/>
            <pc:sldMk cId="3749530677" sldId="262"/>
            <ac:spMk id="13" creationId="{6150A224-0867-09E4-028B-B582498F4D02}"/>
          </ac:spMkLst>
        </pc:spChg>
        <pc:spChg chg="add mod">
          <ac:chgData name="佐藤 俊行" userId="57e6490d-0995-4418-86ff-b62b5c53d346" providerId="ADAL" clId="{65C5420A-6E36-4517-B9CF-C4F9E4056BAF}" dt="2025-06-19T08:34:37.239" v="4451" actId="1076"/>
          <ac:spMkLst>
            <pc:docMk/>
            <pc:sldMk cId="3749530677" sldId="262"/>
            <ac:spMk id="14" creationId="{5B1F2ACF-20AA-EC84-3CA1-394D78493F4F}"/>
          </ac:spMkLst>
        </pc:spChg>
        <pc:spChg chg="mod">
          <ac:chgData name="佐藤 俊行" userId="57e6490d-0995-4418-86ff-b62b5c53d346" providerId="ADAL" clId="{65C5420A-6E36-4517-B9CF-C4F9E4056BAF}" dt="2025-06-19T08:49:34.981" v="5797" actId="20577"/>
          <ac:spMkLst>
            <pc:docMk/>
            <pc:sldMk cId="3749530677" sldId="262"/>
            <ac:spMk id="16" creationId="{FD68218F-20FA-00DE-DE1B-321049CCF388}"/>
          </ac:spMkLst>
        </pc:spChg>
        <pc:spChg chg="mod">
          <ac:chgData name="佐藤 俊行" userId="57e6490d-0995-4418-86ff-b62b5c53d346" providerId="ADAL" clId="{65C5420A-6E36-4517-B9CF-C4F9E4056BAF}" dt="2025-06-19T08:58:23.324" v="6127"/>
          <ac:spMkLst>
            <pc:docMk/>
            <pc:sldMk cId="3749530677" sldId="262"/>
            <ac:spMk id="17" creationId="{0C904F83-AD7A-F347-267C-20C53E01ECA0}"/>
          </ac:spMkLst>
        </pc:spChg>
        <pc:spChg chg="mod">
          <ac:chgData name="佐藤 俊行" userId="57e6490d-0995-4418-86ff-b62b5c53d346" providerId="ADAL" clId="{65C5420A-6E36-4517-B9CF-C4F9E4056BAF}" dt="2025-06-19T08:58:25.264" v="6128"/>
          <ac:spMkLst>
            <pc:docMk/>
            <pc:sldMk cId="3749530677" sldId="262"/>
            <ac:spMk id="19" creationId="{173AE46A-F605-E622-A72A-7315944A5986}"/>
          </ac:spMkLst>
        </pc:spChg>
        <pc:spChg chg="mod">
          <ac:chgData name="佐藤 俊行" userId="57e6490d-0995-4418-86ff-b62b5c53d346" providerId="ADAL" clId="{65C5420A-6E36-4517-B9CF-C4F9E4056BAF}" dt="2025-06-19T08:50:20.391" v="5981" actId="20577"/>
          <ac:spMkLst>
            <pc:docMk/>
            <pc:sldMk cId="3749530677" sldId="262"/>
            <ac:spMk id="20" creationId="{9749AEB4-40C4-7795-0289-31E9342B76CC}"/>
          </ac:spMkLst>
        </pc:spChg>
        <pc:spChg chg="mod">
          <ac:chgData name="佐藤 俊行" userId="57e6490d-0995-4418-86ff-b62b5c53d346" providerId="ADAL" clId="{65C5420A-6E36-4517-B9CF-C4F9E4056BAF}" dt="2025-06-19T08:43:45.963" v="5288" actId="1076"/>
          <ac:spMkLst>
            <pc:docMk/>
            <pc:sldMk cId="3749530677" sldId="262"/>
            <ac:spMk id="21" creationId="{A02E7484-4AE5-1761-ED14-4867251EEEE9}"/>
          </ac:spMkLst>
        </pc:spChg>
        <pc:spChg chg="add mod">
          <ac:chgData name="佐藤 俊行" userId="57e6490d-0995-4418-86ff-b62b5c53d346" providerId="ADAL" clId="{65C5420A-6E36-4517-B9CF-C4F9E4056BAF}" dt="2025-06-19T08:34:37.239" v="4451" actId="1076"/>
          <ac:spMkLst>
            <pc:docMk/>
            <pc:sldMk cId="3749530677" sldId="262"/>
            <ac:spMk id="23" creationId="{1603342F-AC2B-7BDC-C65D-C2B6D1D16B72}"/>
          </ac:spMkLst>
        </pc:spChg>
        <pc:spChg chg="add mod">
          <ac:chgData name="佐藤 俊行" userId="57e6490d-0995-4418-86ff-b62b5c53d346" providerId="ADAL" clId="{65C5420A-6E36-4517-B9CF-C4F9E4056BAF}" dt="2025-06-19T08:43:45.963" v="5288" actId="1076"/>
          <ac:spMkLst>
            <pc:docMk/>
            <pc:sldMk cId="3749530677" sldId="262"/>
            <ac:spMk id="24" creationId="{BA0E4F1B-FE90-17EC-45C7-1FDE2DFBD28F}"/>
          </ac:spMkLst>
        </pc:spChg>
        <pc:spChg chg="add mod">
          <ac:chgData name="佐藤 俊行" userId="57e6490d-0995-4418-86ff-b62b5c53d346" providerId="ADAL" clId="{65C5420A-6E36-4517-B9CF-C4F9E4056BAF}" dt="2025-06-19T08:43:45.963" v="5288" actId="1076"/>
          <ac:spMkLst>
            <pc:docMk/>
            <pc:sldMk cId="3749530677" sldId="262"/>
            <ac:spMk id="27" creationId="{82F0EF4C-8DFA-7939-B245-4253707C1B83}"/>
          </ac:spMkLst>
        </pc:spChg>
        <pc:spChg chg="mod">
          <ac:chgData name="佐藤 俊行" userId="57e6490d-0995-4418-86ff-b62b5c53d346" providerId="ADAL" clId="{65C5420A-6E36-4517-B9CF-C4F9E4056BAF}" dt="2025-06-19T08:44:54" v="5425" actId="20577"/>
          <ac:spMkLst>
            <pc:docMk/>
            <pc:sldMk cId="3749530677" sldId="262"/>
            <ac:spMk id="28" creationId="{AA51F321-02D1-7A90-06FC-F4C9A028B223}"/>
          </ac:spMkLst>
        </pc:spChg>
        <pc:spChg chg="add mod">
          <ac:chgData name="佐藤 俊行" userId="57e6490d-0995-4418-86ff-b62b5c53d346" providerId="ADAL" clId="{65C5420A-6E36-4517-B9CF-C4F9E4056BAF}" dt="2025-06-19T08:07:42.921" v="4237" actId="1076"/>
          <ac:spMkLst>
            <pc:docMk/>
            <pc:sldMk cId="3749530677" sldId="262"/>
            <ac:spMk id="29" creationId="{97081921-FB3C-1925-3331-4782B3560827}"/>
          </ac:spMkLst>
        </pc:spChg>
        <pc:spChg chg="add mod">
          <ac:chgData name="佐藤 俊行" userId="57e6490d-0995-4418-86ff-b62b5c53d346" providerId="ADAL" clId="{65C5420A-6E36-4517-B9CF-C4F9E4056BAF}" dt="2025-06-19T08:08:49.143" v="4247" actId="12789"/>
          <ac:spMkLst>
            <pc:docMk/>
            <pc:sldMk cId="3749530677" sldId="262"/>
            <ac:spMk id="32" creationId="{FE6835C1-057A-9BCC-C863-FA89847894A1}"/>
          </ac:spMkLst>
        </pc:spChg>
        <pc:graphicFrameChg chg="add del mod modGraphic">
          <ac:chgData name="佐藤 俊行" userId="57e6490d-0995-4418-86ff-b62b5c53d346" providerId="ADAL" clId="{65C5420A-6E36-4517-B9CF-C4F9E4056BAF}" dt="2025-06-19T08:43:45.963" v="5288" actId="1076"/>
          <ac:graphicFrameMkLst>
            <pc:docMk/>
            <pc:sldMk cId="3749530677" sldId="262"/>
            <ac:graphicFrameMk id="3" creationId="{77F90AF6-A0A7-F3CE-C56F-E7C62F1FCAA9}"/>
          </ac:graphicFrameMkLst>
        </pc:graphicFrameChg>
        <pc:graphicFrameChg chg="add del mod">
          <ac:chgData name="佐藤 俊行" userId="57e6490d-0995-4418-86ff-b62b5c53d346" providerId="ADAL" clId="{65C5420A-6E36-4517-B9CF-C4F9E4056BAF}" dt="2025-06-19T06:53:39.359" v="401" actId="478"/>
          <ac:graphicFrameMkLst>
            <pc:docMk/>
            <pc:sldMk cId="3749530677" sldId="262"/>
            <ac:graphicFrameMk id="4" creationId="{783E7302-F74C-4EED-DE0E-8A955611DA30}"/>
          </ac:graphicFrameMkLst>
        </pc:graphicFrameChg>
        <pc:graphicFrameChg chg="add mod modGraphic">
          <ac:chgData name="佐藤 俊行" userId="57e6490d-0995-4418-86ff-b62b5c53d346" providerId="ADAL" clId="{65C5420A-6E36-4517-B9CF-C4F9E4056BAF}" dt="2025-06-19T08:46:07.187" v="5479"/>
          <ac:graphicFrameMkLst>
            <pc:docMk/>
            <pc:sldMk cId="3749530677" sldId="262"/>
            <ac:graphicFrameMk id="7" creationId="{B86345DC-09F9-297D-31CF-6906C8221554}"/>
          </ac:graphicFrameMkLst>
        </pc:graphicFrameChg>
        <pc:graphicFrameChg chg="add mod modGraphic">
          <ac:chgData name="佐藤 俊行" userId="57e6490d-0995-4418-86ff-b62b5c53d346" providerId="ADAL" clId="{65C5420A-6E36-4517-B9CF-C4F9E4056BAF}" dt="2025-06-19T08:34:38.005" v="4453" actId="1076"/>
          <ac:graphicFrameMkLst>
            <pc:docMk/>
            <pc:sldMk cId="3749530677" sldId="262"/>
            <ac:graphicFrameMk id="15" creationId="{83A40E45-7B0B-E9B1-B331-2E80A480689C}"/>
          </ac:graphicFrameMkLst>
        </pc:graphicFrameChg>
        <pc:graphicFrameChg chg="add mod modGraphic">
          <ac:chgData name="佐藤 俊行" userId="57e6490d-0995-4418-86ff-b62b5c53d346" providerId="ADAL" clId="{65C5420A-6E36-4517-B9CF-C4F9E4056BAF}" dt="2025-06-19T08:46:11.329" v="5480"/>
          <ac:graphicFrameMkLst>
            <pc:docMk/>
            <pc:sldMk cId="3749530677" sldId="262"/>
            <ac:graphicFrameMk id="22" creationId="{9B8232DC-9957-D0E8-655F-0C53DB6F652A}"/>
          </ac:graphicFrameMkLst>
        </pc:graphicFrameChg>
        <pc:graphicFrameChg chg="add mod modGraphic">
          <ac:chgData name="佐藤 俊行" userId="57e6490d-0995-4418-86ff-b62b5c53d346" providerId="ADAL" clId="{65C5420A-6E36-4517-B9CF-C4F9E4056BAF}" dt="2025-06-19T08:43:45.963" v="5288" actId="1076"/>
          <ac:graphicFrameMkLst>
            <pc:docMk/>
            <pc:sldMk cId="3749530677" sldId="262"/>
            <ac:graphicFrameMk id="25" creationId="{C0FFD2CE-BE21-007C-A681-98B5DBBA3934}"/>
          </ac:graphicFrameMkLst>
        </pc:graphicFrameChg>
        <pc:graphicFrameChg chg="add del mod modGraphic">
          <ac:chgData name="佐藤 俊行" userId="57e6490d-0995-4418-86ff-b62b5c53d346" providerId="ADAL" clId="{65C5420A-6E36-4517-B9CF-C4F9E4056BAF}" dt="2025-06-19T07:49:05.374" v="3116" actId="478"/>
          <ac:graphicFrameMkLst>
            <pc:docMk/>
            <pc:sldMk cId="3749530677" sldId="262"/>
            <ac:graphicFrameMk id="26" creationId="{64F1DE7B-B6F4-80AB-4F8B-669A0016A501}"/>
          </ac:graphicFrameMkLst>
        </pc:graphicFrameChg>
        <pc:graphicFrameChg chg="add del mod modGraphic">
          <ac:chgData name="佐藤 俊行" userId="57e6490d-0995-4418-86ff-b62b5c53d346" providerId="ADAL" clId="{65C5420A-6E36-4517-B9CF-C4F9E4056BAF}" dt="2025-06-19T07:16:42.992" v="1545" actId="478"/>
          <ac:graphicFrameMkLst>
            <pc:docMk/>
            <pc:sldMk cId="3749530677" sldId="262"/>
            <ac:graphicFrameMk id="30" creationId="{13BFDC71-ADF9-A6D3-D943-CFC4308B2614}"/>
          </ac:graphicFrameMkLst>
        </pc:graphicFrameChg>
        <pc:graphicFrameChg chg="add del mod modGraphic">
          <ac:chgData name="佐藤 俊行" userId="57e6490d-0995-4418-86ff-b62b5c53d346" providerId="ADAL" clId="{65C5420A-6E36-4517-B9CF-C4F9E4056BAF}" dt="2025-06-19T07:16:42.992" v="1545" actId="478"/>
          <ac:graphicFrameMkLst>
            <pc:docMk/>
            <pc:sldMk cId="3749530677" sldId="262"/>
            <ac:graphicFrameMk id="31" creationId="{BD3684A2-EE27-EE72-8CAF-AB620EB15D65}"/>
          </ac:graphicFrameMkLst>
        </pc:graphicFrameChg>
        <pc:graphicFrameChg chg="add mod modGraphic">
          <ac:chgData name="佐藤 俊行" userId="57e6490d-0995-4418-86ff-b62b5c53d346" providerId="ADAL" clId="{65C5420A-6E36-4517-B9CF-C4F9E4056BAF}" dt="2025-06-19T08:50:30.301" v="5982" actId="207"/>
          <ac:graphicFrameMkLst>
            <pc:docMk/>
            <pc:sldMk cId="3749530677" sldId="262"/>
            <ac:graphicFrameMk id="33" creationId="{86C9FA37-915A-EEFB-5915-406F5E565A30}"/>
          </ac:graphicFrameMkLst>
        </pc:graphicFrameChg>
        <pc:graphicFrameChg chg="add mod modGraphic">
          <ac:chgData name="佐藤 俊行" userId="57e6490d-0995-4418-86ff-b62b5c53d346" providerId="ADAL" clId="{65C5420A-6E36-4517-B9CF-C4F9E4056BAF}" dt="2025-06-19T08:50:33.929" v="5983" actId="207"/>
          <ac:graphicFrameMkLst>
            <pc:docMk/>
            <pc:sldMk cId="3749530677" sldId="262"/>
            <ac:graphicFrameMk id="34" creationId="{22B47C84-1AA9-AED1-038D-AA8C99AC2955}"/>
          </ac:graphicFrameMkLst>
        </pc:graphicFrameChg>
        <pc:graphicFrameChg chg="add mod modGraphic">
          <ac:chgData name="佐藤 俊行" userId="57e6490d-0995-4418-86ff-b62b5c53d346" providerId="ADAL" clId="{65C5420A-6E36-4517-B9CF-C4F9E4056BAF}" dt="2025-06-19T08:43:45.963" v="5288" actId="1076"/>
          <ac:graphicFrameMkLst>
            <pc:docMk/>
            <pc:sldMk cId="3749530677" sldId="262"/>
            <ac:graphicFrameMk id="35" creationId="{ACBE69C8-793B-D030-5DC2-F31D5B90F400}"/>
          </ac:graphicFrameMkLst>
        </pc:graphicFrameChg>
      </pc:sldChg>
      <pc:sldChg chg="modSp mod">
        <pc:chgData name="佐藤 俊行" userId="57e6490d-0995-4418-86ff-b62b5c53d346" providerId="ADAL" clId="{65C5420A-6E36-4517-B9CF-C4F9E4056BAF}" dt="2025-06-19T09:00:19.196" v="6212" actId="20577"/>
        <pc:sldMkLst>
          <pc:docMk/>
          <pc:sldMk cId="1374697203" sldId="273"/>
        </pc:sldMkLst>
        <pc:spChg chg="mod">
          <ac:chgData name="佐藤 俊行" userId="57e6490d-0995-4418-86ff-b62b5c53d346" providerId="ADAL" clId="{65C5420A-6E36-4517-B9CF-C4F9E4056BAF}" dt="2025-06-19T09:00:19.196" v="6212" actId="20577"/>
          <ac:spMkLst>
            <pc:docMk/>
            <pc:sldMk cId="1374697203" sldId="273"/>
            <ac:spMk id="2" creationId="{6B7F8F5E-D7EA-6322-9CE8-B73E74B70DDA}"/>
          </ac:spMkLst>
        </pc:spChg>
      </pc:sldChg>
      <pc:sldChg chg="addSp delSp modSp mod">
        <pc:chgData name="佐藤 俊行" userId="57e6490d-0995-4418-86ff-b62b5c53d346" providerId="ADAL" clId="{65C5420A-6E36-4517-B9CF-C4F9E4056BAF}" dt="2025-06-19T09:36:45.787" v="6214" actId="167"/>
        <pc:sldMkLst>
          <pc:docMk/>
          <pc:sldMk cId="3144488233" sldId="275"/>
        </pc:sldMkLst>
        <pc:spChg chg="mod">
          <ac:chgData name="佐藤 俊行" userId="57e6490d-0995-4418-86ff-b62b5c53d346" providerId="ADAL" clId="{65C5420A-6E36-4517-B9CF-C4F9E4056BAF}" dt="2025-06-19T09:36:23.450" v="6213" actId="14100"/>
          <ac:spMkLst>
            <pc:docMk/>
            <pc:sldMk cId="3144488233" sldId="275"/>
            <ac:spMk id="9" creationId="{D38DB888-0494-18DA-F103-F09083C25AB7}"/>
          </ac:spMkLst>
        </pc:spChg>
        <pc:spChg chg="ord">
          <ac:chgData name="佐藤 俊行" userId="57e6490d-0995-4418-86ff-b62b5c53d346" providerId="ADAL" clId="{65C5420A-6E36-4517-B9CF-C4F9E4056BAF}" dt="2025-06-19T09:36:45.787" v="6214" actId="167"/>
          <ac:spMkLst>
            <pc:docMk/>
            <pc:sldMk cId="3144488233" sldId="275"/>
            <ac:spMk id="29" creationId="{6E7B6BA7-D922-D8F1-13E8-892526AFC27D}"/>
          </ac:spMkLst>
        </pc:spChg>
        <pc:spChg chg="mod">
          <ac:chgData name="佐藤 俊行" userId="57e6490d-0995-4418-86ff-b62b5c53d346" providerId="ADAL" clId="{65C5420A-6E36-4517-B9CF-C4F9E4056BAF}" dt="2025-06-19T08:57:41.734" v="6099" actId="20577"/>
          <ac:spMkLst>
            <pc:docMk/>
            <pc:sldMk cId="3144488233" sldId="275"/>
            <ac:spMk id="33" creationId="{49E49CAB-3179-78DB-3C5E-8ED34ABB695C}"/>
          </ac:spMkLst>
        </pc:spChg>
        <pc:spChg chg="mod">
          <ac:chgData name="佐藤 俊行" userId="57e6490d-0995-4418-86ff-b62b5c53d346" providerId="ADAL" clId="{65C5420A-6E36-4517-B9CF-C4F9E4056BAF}" dt="2025-06-19T08:57:24.195" v="6076" actId="20577"/>
          <ac:spMkLst>
            <pc:docMk/>
            <pc:sldMk cId="3144488233" sldId="275"/>
            <ac:spMk id="38" creationId="{95812F92-9DE8-79CB-BF8F-B065674C7DDE}"/>
          </ac:spMkLst>
        </pc:spChg>
        <pc:spChg chg="mod">
          <ac:chgData name="佐藤 俊行" userId="57e6490d-0995-4418-86ff-b62b5c53d346" providerId="ADAL" clId="{65C5420A-6E36-4517-B9CF-C4F9E4056BAF}" dt="2025-06-19T08:53:50.264" v="6068" actId="20577"/>
          <ac:spMkLst>
            <pc:docMk/>
            <pc:sldMk cId="3144488233" sldId="275"/>
            <ac:spMk id="48" creationId="{C6979ED3-6F27-DAD7-BD5B-501D8BE087DD}"/>
          </ac:spMkLst>
        </pc:spChg>
        <pc:spChg chg="mod">
          <ac:chgData name="佐藤 俊行" userId="57e6490d-0995-4418-86ff-b62b5c53d346" providerId="ADAL" clId="{65C5420A-6E36-4517-B9CF-C4F9E4056BAF}" dt="2025-06-19T06:37:29.558" v="115" actId="20577"/>
          <ac:spMkLst>
            <pc:docMk/>
            <pc:sldMk cId="3144488233" sldId="275"/>
            <ac:spMk id="50" creationId="{D1C28E47-CB10-1D53-8DC8-4A5FDC787B23}"/>
          </ac:spMkLst>
        </pc:spChg>
        <pc:spChg chg="mod">
          <ac:chgData name="佐藤 俊行" userId="57e6490d-0995-4418-86ff-b62b5c53d346" providerId="ADAL" clId="{65C5420A-6E36-4517-B9CF-C4F9E4056BAF}" dt="2025-06-19T08:57:36.520" v="6091" actId="20577"/>
          <ac:spMkLst>
            <pc:docMk/>
            <pc:sldMk cId="3144488233" sldId="275"/>
            <ac:spMk id="85" creationId="{0A402FFB-9CA0-F0F8-9FF5-DB1BFB605C64}"/>
          </ac:spMkLst>
        </pc:spChg>
        <pc:spChg chg="mod">
          <ac:chgData name="佐藤 俊行" userId="57e6490d-0995-4418-86ff-b62b5c53d346" providerId="ADAL" clId="{65C5420A-6E36-4517-B9CF-C4F9E4056BAF}" dt="2025-06-19T08:57:31.502" v="6083" actId="20577"/>
          <ac:spMkLst>
            <pc:docMk/>
            <pc:sldMk cId="3144488233" sldId="275"/>
            <ac:spMk id="88" creationId="{51E71FE3-388D-D791-F562-2D80E76DE49A}"/>
          </ac:spMkLst>
        </pc:spChg>
        <pc:spChg chg="add mod">
          <ac:chgData name="佐藤 俊行" userId="57e6490d-0995-4418-86ff-b62b5c53d346" providerId="ADAL" clId="{65C5420A-6E36-4517-B9CF-C4F9E4056BAF}" dt="2025-06-19T06:34:54.325" v="46" actId="1076"/>
          <ac:spMkLst>
            <pc:docMk/>
            <pc:sldMk cId="3144488233" sldId="275"/>
            <ac:spMk id="108" creationId="{1860A887-7810-2792-6218-686547F2C171}"/>
          </ac:spMkLst>
        </pc:spChg>
        <pc:spChg chg="add mod">
          <ac:chgData name="佐藤 俊行" userId="57e6490d-0995-4418-86ff-b62b5c53d346" providerId="ADAL" clId="{65C5420A-6E36-4517-B9CF-C4F9E4056BAF}" dt="2025-06-19T06:35:09.209" v="49" actId="207"/>
          <ac:spMkLst>
            <pc:docMk/>
            <pc:sldMk cId="3144488233" sldId="275"/>
            <ac:spMk id="109" creationId="{ACCE9A08-6713-CC38-7424-9F781D8711DD}"/>
          </ac:spMkLst>
        </pc:spChg>
        <pc:spChg chg="add mod">
          <ac:chgData name="佐藤 俊行" userId="57e6490d-0995-4418-86ff-b62b5c53d346" providerId="ADAL" clId="{65C5420A-6E36-4517-B9CF-C4F9E4056BAF}" dt="2025-06-19T06:35:43.996" v="55" actId="1076"/>
          <ac:spMkLst>
            <pc:docMk/>
            <pc:sldMk cId="3144488233" sldId="275"/>
            <ac:spMk id="110" creationId="{2DB84E6B-8A78-2614-287B-E74FC7DA2BDC}"/>
          </ac:spMkLst>
        </pc:spChg>
        <pc:spChg chg="add mod">
          <ac:chgData name="佐藤 俊行" userId="57e6490d-0995-4418-86ff-b62b5c53d346" providerId="ADAL" clId="{65C5420A-6E36-4517-B9CF-C4F9E4056BAF}" dt="2025-06-19T06:36:03.349" v="59" actId="1037"/>
          <ac:spMkLst>
            <pc:docMk/>
            <pc:sldMk cId="3144488233" sldId="275"/>
            <ac:spMk id="111" creationId="{8D397395-C9AE-128E-FFEE-0FBE5B9E6191}"/>
          </ac:spMkLst>
        </pc:spChg>
        <pc:spChg chg="add mod">
          <ac:chgData name="佐藤 俊行" userId="57e6490d-0995-4418-86ff-b62b5c53d346" providerId="ADAL" clId="{65C5420A-6E36-4517-B9CF-C4F9E4056BAF}" dt="2025-06-19T06:36:26.702" v="74" actId="1076"/>
          <ac:spMkLst>
            <pc:docMk/>
            <pc:sldMk cId="3144488233" sldId="275"/>
            <ac:spMk id="112" creationId="{49E5469B-B9E9-D089-026F-B6094280AF90}"/>
          </ac:spMkLst>
        </pc:spChg>
        <pc:spChg chg="add mod">
          <ac:chgData name="佐藤 俊行" userId="57e6490d-0995-4418-86ff-b62b5c53d346" providerId="ADAL" clId="{65C5420A-6E36-4517-B9CF-C4F9E4056BAF}" dt="2025-06-19T06:36:46.363" v="94" actId="1036"/>
          <ac:spMkLst>
            <pc:docMk/>
            <pc:sldMk cId="3144488233" sldId="275"/>
            <ac:spMk id="113" creationId="{A46E0B94-B025-BC72-7AA3-CD3177B9EF89}"/>
          </ac:spMkLst>
        </pc:spChg>
        <pc:spChg chg="add mod">
          <ac:chgData name="佐藤 俊行" userId="57e6490d-0995-4418-86ff-b62b5c53d346" providerId="ADAL" clId="{65C5420A-6E36-4517-B9CF-C4F9E4056BAF}" dt="2025-06-19T06:37:09.425" v="106" actId="207"/>
          <ac:spMkLst>
            <pc:docMk/>
            <pc:sldMk cId="3144488233" sldId="275"/>
            <ac:spMk id="114" creationId="{9FFFE32C-C9F7-70C0-67AD-8403AE561AE2}"/>
          </ac:spMkLst>
        </pc:spChg>
        <pc:picChg chg="del mod">
          <ac:chgData name="佐藤 俊行" userId="57e6490d-0995-4418-86ff-b62b5c53d346" providerId="ADAL" clId="{65C5420A-6E36-4517-B9CF-C4F9E4056BAF}" dt="2025-06-19T06:44:35.742" v="128" actId="478"/>
          <ac:picMkLst>
            <pc:docMk/>
            <pc:sldMk cId="3144488233" sldId="275"/>
            <ac:picMk id="34" creationId="{9856DC8C-B4CA-618E-0AF0-44D414FF307F}"/>
          </ac:picMkLst>
        </pc:picChg>
        <pc:picChg chg="add mod ord modCrop">
          <ac:chgData name="佐藤 俊行" userId="57e6490d-0995-4418-86ff-b62b5c53d346" providerId="ADAL" clId="{65C5420A-6E36-4517-B9CF-C4F9E4056BAF}" dt="2025-06-19T06:44:32.561" v="127" actId="167"/>
          <ac:picMkLst>
            <pc:docMk/>
            <pc:sldMk cId="3144488233" sldId="275"/>
            <ac:picMk id="116" creationId="{C2027315-61CE-F774-1BDE-3C8659654E2B}"/>
          </ac:picMkLst>
        </pc:picChg>
      </pc:sldChg>
      <pc:sldChg chg="modSp mod">
        <pc:chgData name="佐藤 俊行" userId="57e6490d-0995-4418-86ff-b62b5c53d346" providerId="ADAL" clId="{65C5420A-6E36-4517-B9CF-C4F9E4056BAF}" dt="2025-06-19T07:45:43.374" v="2889" actId="207"/>
        <pc:sldMkLst>
          <pc:docMk/>
          <pc:sldMk cId="2311435979" sldId="276"/>
        </pc:sldMkLst>
        <pc:graphicFrameChg chg="modGraphic">
          <ac:chgData name="佐藤 俊行" userId="57e6490d-0995-4418-86ff-b62b5c53d346" providerId="ADAL" clId="{65C5420A-6E36-4517-B9CF-C4F9E4056BAF}" dt="2025-06-19T07:45:30.192" v="2886" actId="207"/>
          <ac:graphicFrameMkLst>
            <pc:docMk/>
            <pc:sldMk cId="2311435979" sldId="276"/>
            <ac:graphicFrameMk id="57" creationId="{17A48374-7A18-712C-E6B9-EAE2F1BE82E2}"/>
          </ac:graphicFrameMkLst>
        </pc:graphicFrameChg>
        <pc:graphicFrameChg chg="modGraphic">
          <ac:chgData name="佐藤 俊行" userId="57e6490d-0995-4418-86ff-b62b5c53d346" providerId="ADAL" clId="{65C5420A-6E36-4517-B9CF-C4F9E4056BAF}" dt="2025-06-19T07:45:24.657" v="2885" actId="207"/>
          <ac:graphicFrameMkLst>
            <pc:docMk/>
            <pc:sldMk cId="2311435979" sldId="276"/>
            <ac:graphicFrameMk id="58" creationId="{1A087DDF-9F8E-EE8E-149F-4FB8EA5CFF6B}"/>
          </ac:graphicFrameMkLst>
        </pc:graphicFrameChg>
        <pc:graphicFrameChg chg="modGraphic">
          <ac:chgData name="佐藤 俊行" userId="57e6490d-0995-4418-86ff-b62b5c53d346" providerId="ADAL" clId="{65C5420A-6E36-4517-B9CF-C4F9E4056BAF}" dt="2025-06-19T07:45:40.090" v="2888" actId="207"/>
          <ac:graphicFrameMkLst>
            <pc:docMk/>
            <pc:sldMk cId="2311435979" sldId="276"/>
            <ac:graphicFrameMk id="59" creationId="{C4EDF38F-9326-C776-5222-86B5D66BBDA6}"/>
          </ac:graphicFrameMkLst>
        </pc:graphicFrameChg>
        <pc:graphicFrameChg chg="modGraphic">
          <ac:chgData name="佐藤 俊行" userId="57e6490d-0995-4418-86ff-b62b5c53d346" providerId="ADAL" clId="{65C5420A-6E36-4517-B9CF-C4F9E4056BAF}" dt="2025-06-19T07:45:43.374" v="2889" actId="207"/>
          <ac:graphicFrameMkLst>
            <pc:docMk/>
            <pc:sldMk cId="2311435979" sldId="276"/>
            <ac:graphicFrameMk id="60" creationId="{5AD8CE15-D6BB-6AE5-BBE9-C45A36EF6785}"/>
          </ac:graphicFrameMkLst>
        </pc:graphicFrameChg>
      </pc:sldChg>
      <pc:sldChg chg="addSp delSp modSp del mod">
        <pc:chgData name="佐藤 俊行" userId="57e6490d-0995-4418-86ff-b62b5c53d346" providerId="ADAL" clId="{65C5420A-6E36-4517-B9CF-C4F9E4056BAF}" dt="2025-06-19T08:52:27.294" v="6058" actId="47"/>
        <pc:sldMkLst>
          <pc:docMk/>
          <pc:sldMk cId="562164170" sldId="277"/>
        </pc:sldMkLst>
        <pc:spChg chg="add del mod">
          <ac:chgData name="佐藤 俊行" userId="57e6490d-0995-4418-86ff-b62b5c53d346" providerId="ADAL" clId="{65C5420A-6E36-4517-B9CF-C4F9E4056BAF}" dt="2025-06-19T07:38:08.496" v="2657" actId="478"/>
          <ac:spMkLst>
            <pc:docMk/>
            <pc:sldMk cId="562164170" sldId="277"/>
            <ac:spMk id="7" creationId="{5DC33514-76D0-06F4-3C9F-20CA848FE945}"/>
          </ac:spMkLst>
        </pc:spChg>
        <pc:spChg chg="add del mod">
          <ac:chgData name="佐藤 俊行" userId="57e6490d-0995-4418-86ff-b62b5c53d346" providerId="ADAL" clId="{65C5420A-6E36-4517-B9CF-C4F9E4056BAF}" dt="2025-06-19T07:38:03.550" v="2654" actId="478"/>
          <ac:spMkLst>
            <pc:docMk/>
            <pc:sldMk cId="562164170" sldId="277"/>
            <ac:spMk id="15" creationId="{83349276-8F56-3B6D-F86D-4530D7A6FFA2}"/>
          </ac:spMkLst>
        </pc:spChg>
        <pc:spChg chg="mod">
          <ac:chgData name="佐藤 俊行" userId="57e6490d-0995-4418-86ff-b62b5c53d346" providerId="ADAL" clId="{65C5420A-6E36-4517-B9CF-C4F9E4056BAF}" dt="2025-06-19T07:23:56.578" v="1831" actId="1076"/>
          <ac:spMkLst>
            <pc:docMk/>
            <pc:sldMk cId="562164170" sldId="277"/>
            <ac:spMk id="16" creationId="{FD68218F-20FA-00DE-DE1B-321049CCF388}"/>
          </ac:spMkLst>
        </pc:spChg>
        <pc:spChg chg="mod">
          <ac:chgData name="佐藤 俊行" userId="57e6490d-0995-4418-86ff-b62b5c53d346" providerId="ADAL" clId="{65C5420A-6E36-4517-B9CF-C4F9E4056BAF}" dt="2025-06-19T07:23:56.578" v="1831" actId="1076"/>
          <ac:spMkLst>
            <pc:docMk/>
            <pc:sldMk cId="562164170" sldId="277"/>
            <ac:spMk id="17" creationId="{0C904F83-AD7A-F347-267C-20C53E01ECA0}"/>
          </ac:spMkLst>
        </pc:spChg>
        <pc:graphicFrameChg chg="add del mod modGraphic">
          <ac:chgData name="佐藤 俊行" userId="57e6490d-0995-4418-86ff-b62b5c53d346" providerId="ADAL" clId="{65C5420A-6E36-4517-B9CF-C4F9E4056BAF}" dt="2025-06-19T07:38:06.113" v="2656" actId="478"/>
          <ac:graphicFrameMkLst>
            <pc:docMk/>
            <pc:sldMk cId="562164170" sldId="277"/>
            <ac:graphicFrameMk id="3" creationId="{D548BAFA-DCB6-7922-E6EA-DCEC690BD26D}"/>
          </ac:graphicFrameMkLst>
        </pc:graphicFrameChg>
        <pc:graphicFrameChg chg="add del mod modGraphic">
          <ac:chgData name="佐藤 俊行" userId="57e6490d-0995-4418-86ff-b62b5c53d346" providerId="ADAL" clId="{65C5420A-6E36-4517-B9CF-C4F9E4056BAF}" dt="2025-06-19T07:38:06.113" v="2656" actId="478"/>
          <ac:graphicFrameMkLst>
            <pc:docMk/>
            <pc:sldMk cId="562164170" sldId="277"/>
            <ac:graphicFrameMk id="4" creationId="{7D7CD66C-C54E-7B5E-AA08-C438B74706CB}"/>
          </ac:graphicFrameMkLst>
        </pc:graphicFrameChg>
        <pc:graphicFrameChg chg="add del mod modGraphic">
          <ac:chgData name="佐藤 俊行" userId="57e6490d-0995-4418-86ff-b62b5c53d346" providerId="ADAL" clId="{65C5420A-6E36-4517-B9CF-C4F9E4056BAF}" dt="2025-06-19T08:11:30.909" v="4275" actId="21"/>
          <ac:graphicFrameMkLst>
            <pc:docMk/>
            <pc:sldMk cId="562164170" sldId="277"/>
            <ac:graphicFrameMk id="13" creationId="{ABDBA00A-1DD8-B39B-B528-A27A846E78F3}"/>
          </ac:graphicFrameMkLst>
        </pc:graphicFrameChg>
        <pc:graphicFrameChg chg="add del mod">
          <ac:chgData name="佐藤 俊行" userId="57e6490d-0995-4418-86ff-b62b5c53d346" providerId="ADAL" clId="{65C5420A-6E36-4517-B9CF-C4F9E4056BAF}" dt="2025-06-19T07:37:07.617" v="2621" actId="478"/>
          <ac:graphicFrameMkLst>
            <pc:docMk/>
            <pc:sldMk cId="562164170" sldId="277"/>
            <ac:graphicFrameMk id="14" creationId="{4EF7149C-CA88-73E4-25B8-647EB1CB6283}"/>
          </ac:graphicFrameMkLst>
        </pc:graphicFrameChg>
        <pc:graphicFrameChg chg="add del mod modGraphic">
          <ac:chgData name="佐藤 俊行" userId="57e6490d-0995-4418-86ff-b62b5c53d346" providerId="ADAL" clId="{65C5420A-6E36-4517-B9CF-C4F9E4056BAF}" dt="2025-06-19T08:11:30.909" v="4275" actId="21"/>
          <ac:graphicFrameMkLst>
            <pc:docMk/>
            <pc:sldMk cId="562164170" sldId="277"/>
            <ac:graphicFrameMk id="21" creationId="{EC0E3196-92A2-BB1E-4BB2-58169EACF073}"/>
          </ac:graphicFrameMkLst>
        </pc:graphicFrameChg>
      </pc:sldChg>
      <pc:sldChg chg="addSp delSp modSp add mod">
        <pc:chgData name="佐藤 俊行" userId="57e6490d-0995-4418-86ff-b62b5c53d346" providerId="ADAL" clId="{65C5420A-6E36-4517-B9CF-C4F9E4056BAF}" dt="2025-06-19T08:59:10.583" v="6190" actId="20577"/>
        <pc:sldMkLst>
          <pc:docMk/>
          <pc:sldMk cId="1473361791" sldId="278"/>
        </pc:sldMkLst>
        <pc:spChg chg="mod">
          <ac:chgData name="佐藤 俊行" userId="57e6490d-0995-4418-86ff-b62b5c53d346" providerId="ADAL" clId="{65C5420A-6E36-4517-B9CF-C4F9E4056BAF}" dt="2025-06-19T08:59:10.583" v="6190" actId="20577"/>
          <ac:spMkLst>
            <pc:docMk/>
            <pc:sldMk cId="1473361791" sldId="278"/>
            <ac:spMk id="2" creationId="{5668E845-5E4E-A739-4834-17BC1EDAEE2D}"/>
          </ac:spMkLst>
        </pc:spChg>
        <pc:spChg chg="mod">
          <ac:chgData name="佐藤 俊行" userId="57e6490d-0995-4418-86ff-b62b5c53d346" providerId="ADAL" clId="{65C5420A-6E36-4517-B9CF-C4F9E4056BAF}" dt="2025-06-19T08:34:42.434" v="4459" actId="1076"/>
          <ac:spMkLst>
            <pc:docMk/>
            <pc:sldMk cId="1473361791" sldId="278"/>
            <ac:spMk id="7" creationId="{5DC33514-76D0-06F4-3C9F-20CA848FE945}"/>
          </ac:spMkLst>
        </pc:spChg>
        <pc:spChg chg="mod">
          <ac:chgData name="佐藤 俊行" userId="57e6490d-0995-4418-86ff-b62b5c53d346" providerId="ADAL" clId="{65C5420A-6E36-4517-B9CF-C4F9E4056BAF}" dt="2025-06-19T08:51:31.979" v="6035" actId="20577"/>
          <ac:spMkLst>
            <pc:docMk/>
            <pc:sldMk cId="1473361791" sldId="278"/>
            <ac:spMk id="10" creationId="{366645B9-1290-5863-37D7-AC97E92353FA}"/>
          </ac:spMkLst>
        </pc:spChg>
        <pc:spChg chg="mod">
          <ac:chgData name="佐藤 俊行" userId="57e6490d-0995-4418-86ff-b62b5c53d346" providerId="ADAL" clId="{65C5420A-6E36-4517-B9CF-C4F9E4056BAF}" dt="2025-06-19T08:58:47.448" v="6159" actId="20577"/>
          <ac:spMkLst>
            <pc:docMk/>
            <pc:sldMk cId="1473361791" sldId="278"/>
            <ac:spMk id="12" creationId="{AD5FECA0-339A-9B66-B374-DD9FF478F68C}"/>
          </ac:spMkLst>
        </pc:spChg>
        <pc:spChg chg="add mod">
          <ac:chgData name="佐藤 俊行" userId="57e6490d-0995-4418-86ff-b62b5c53d346" providerId="ADAL" clId="{65C5420A-6E36-4517-B9CF-C4F9E4056BAF}" dt="2025-06-19T08:34:42.434" v="4459" actId="1076"/>
          <ac:spMkLst>
            <pc:docMk/>
            <pc:sldMk cId="1473361791" sldId="278"/>
            <ac:spMk id="14" creationId="{EB5B4152-0199-75E9-17CF-A0BC06ED0AFC}"/>
          </ac:spMkLst>
        </pc:spChg>
        <pc:spChg chg="del">
          <ac:chgData name="佐藤 俊行" userId="57e6490d-0995-4418-86ff-b62b5c53d346" providerId="ADAL" clId="{65C5420A-6E36-4517-B9CF-C4F9E4056BAF}" dt="2025-06-19T08:10:14.828" v="4260" actId="478"/>
          <ac:spMkLst>
            <pc:docMk/>
            <pc:sldMk cId="1473361791" sldId="278"/>
            <ac:spMk id="15" creationId="{83349276-8F56-3B6D-F86D-4530D7A6FFA2}"/>
          </ac:spMkLst>
        </pc:spChg>
        <pc:spChg chg="mod">
          <ac:chgData name="佐藤 俊行" userId="57e6490d-0995-4418-86ff-b62b5c53d346" providerId="ADAL" clId="{65C5420A-6E36-4517-B9CF-C4F9E4056BAF}" dt="2025-06-19T08:51:28.378" v="6027" actId="20577"/>
          <ac:spMkLst>
            <pc:docMk/>
            <pc:sldMk cId="1473361791" sldId="278"/>
            <ac:spMk id="16" creationId="{FD68218F-20FA-00DE-DE1B-321049CCF388}"/>
          </ac:spMkLst>
        </pc:spChg>
        <pc:spChg chg="mod">
          <ac:chgData name="佐藤 俊行" userId="57e6490d-0995-4418-86ff-b62b5c53d346" providerId="ADAL" clId="{65C5420A-6E36-4517-B9CF-C4F9E4056BAF}" dt="2025-06-19T08:59:05.888" v="6176" actId="14100"/>
          <ac:spMkLst>
            <pc:docMk/>
            <pc:sldMk cId="1473361791" sldId="278"/>
            <ac:spMk id="17" creationId="{0C904F83-AD7A-F347-267C-20C53E01ECA0}"/>
          </ac:spMkLst>
        </pc:spChg>
        <pc:spChg chg="del">
          <ac:chgData name="佐藤 俊行" userId="57e6490d-0995-4418-86ff-b62b5c53d346" providerId="ADAL" clId="{65C5420A-6E36-4517-B9CF-C4F9E4056BAF}" dt="2025-06-19T08:09:18.114" v="4252" actId="478"/>
          <ac:spMkLst>
            <pc:docMk/>
            <pc:sldMk cId="1473361791" sldId="278"/>
            <ac:spMk id="19" creationId="{173AE46A-F605-E622-A72A-7315944A5986}"/>
          </ac:spMkLst>
        </pc:spChg>
        <pc:spChg chg="del">
          <ac:chgData name="佐藤 俊行" userId="57e6490d-0995-4418-86ff-b62b5c53d346" providerId="ADAL" clId="{65C5420A-6E36-4517-B9CF-C4F9E4056BAF}" dt="2025-06-19T08:09:18.114" v="4252" actId="478"/>
          <ac:spMkLst>
            <pc:docMk/>
            <pc:sldMk cId="1473361791" sldId="278"/>
            <ac:spMk id="20" creationId="{9749AEB4-40C4-7795-0289-31E9342B76CC}"/>
          </ac:spMkLst>
        </pc:spChg>
        <pc:spChg chg="add mod">
          <ac:chgData name="佐藤 俊行" userId="57e6490d-0995-4418-86ff-b62b5c53d346" providerId="ADAL" clId="{65C5420A-6E36-4517-B9CF-C4F9E4056BAF}" dt="2025-06-19T08:34:42.434" v="4459" actId="1076"/>
          <ac:spMkLst>
            <pc:docMk/>
            <pc:sldMk cId="1473361791" sldId="278"/>
            <ac:spMk id="25" creationId="{6B808E9E-BECD-F360-9C62-B81C7F6C3CD3}"/>
          </ac:spMkLst>
        </pc:spChg>
        <pc:spChg chg="add mod">
          <ac:chgData name="佐藤 俊行" userId="57e6490d-0995-4418-86ff-b62b5c53d346" providerId="ADAL" clId="{65C5420A-6E36-4517-B9CF-C4F9E4056BAF}" dt="2025-06-19T08:34:42.434" v="4459" actId="1076"/>
          <ac:spMkLst>
            <pc:docMk/>
            <pc:sldMk cId="1473361791" sldId="278"/>
            <ac:spMk id="26" creationId="{37C1C1E8-3E5E-AAC4-565C-2C30AB5B4044}"/>
          </ac:spMkLst>
        </pc:spChg>
        <pc:spChg chg="add mod">
          <ac:chgData name="佐藤 俊行" userId="57e6490d-0995-4418-86ff-b62b5c53d346" providerId="ADAL" clId="{65C5420A-6E36-4517-B9CF-C4F9E4056BAF}" dt="2025-06-19T08:34:42.434" v="4459" actId="1076"/>
          <ac:spMkLst>
            <pc:docMk/>
            <pc:sldMk cId="1473361791" sldId="278"/>
            <ac:spMk id="27" creationId="{16ABF0B2-59FD-234E-0EDC-A4A2E04D2051}"/>
          </ac:spMkLst>
        </pc:spChg>
        <pc:spChg chg="mod">
          <ac:chgData name="佐藤 俊行" userId="57e6490d-0995-4418-86ff-b62b5c53d346" providerId="ADAL" clId="{65C5420A-6E36-4517-B9CF-C4F9E4056BAF}" dt="2025-06-19T08:51:48.355" v="6054" actId="20577"/>
          <ac:spMkLst>
            <pc:docMk/>
            <pc:sldMk cId="1473361791" sldId="278"/>
            <ac:spMk id="28" creationId="{AA51F321-02D1-7A90-06FC-F4C9A028B223}"/>
          </ac:spMkLst>
        </pc:spChg>
        <pc:spChg chg="add mod">
          <ac:chgData name="佐藤 俊行" userId="57e6490d-0995-4418-86ff-b62b5c53d346" providerId="ADAL" clId="{65C5420A-6E36-4517-B9CF-C4F9E4056BAF}" dt="2025-06-19T08:34:42.434" v="4459" actId="1076"/>
          <ac:spMkLst>
            <pc:docMk/>
            <pc:sldMk cId="1473361791" sldId="278"/>
            <ac:spMk id="29" creationId="{F76A1334-C7CA-69FB-7F29-4173411AA715}"/>
          </ac:spMkLst>
        </pc:spChg>
        <pc:spChg chg="add mod">
          <ac:chgData name="佐藤 俊行" userId="57e6490d-0995-4418-86ff-b62b5c53d346" providerId="ADAL" clId="{65C5420A-6E36-4517-B9CF-C4F9E4056BAF}" dt="2025-06-19T08:34:42.434" v="4459" actId="1076"/>
          <ac:spMkLst>
            <pc:docMk/>
            <pc:sldMk cId="1473361791" sldId="278"/>
            <ac:spMk id="30" creationId="{6CC4389C-323F-10AF-8CC3-560ACE705BCF}"/>
          </ac:spMkLst>
        </pc:spChg>
        <pc:graphicFrameChg chg="mod modGraphic">
          <ac:chgData name="佐藤 俊行" userId="57e6490d-0995-4418-86ff-b62b5c53d346" providerId="ADAL" clId="{65C5420A-6E36-4517-B9CF-C4F9E4056BAF}" dt="2025-06-19T08:52:11.597" v="6055" actId="207"/>
          <ac:graphicFrameMkLst>
            <pc:docMk/>
            <pc:sldMk cId="1473361791" sldId="278"/>
            <ac:graphicFrameMk id="3" creationId="{D548BAFA-DCB6-7922-E6EA-DCEC690BD26D}"/>
          </ac:graphicFrameMkLst>
        </pc:graphicFrameChg>
        <pc:graphicFrameChg chg="mod modGraphic">
          <ac:chgData name="佐藤 俊行" userId="57e6490d-0995-4418-86ff-b62b5c53d346" providerId="ADAL" clId="{65C5420A-6E36-4517-B9CF-C4F9E4056BAF}" dt="2025-06-19T08:48:50.540" v="5755" actId="207"/>
          <ac:graphicFrameMkLst>
            <pc:docMk/>
            <pc:sldMk cId="1473361791" sldId="278"/>
            <ac:graphicFrameMk id="4" creationId="{7D7CD66C-C54E-7B5E-AA08-C438B74706CB}"/>
          </ac:graphicFrameMkLst>
        </pc:graphicFrameChg>
        <pc:graphicFrameChg chg="mod modGraphic">
          <ac:chgData name="佐藤 俊行" userId="57e6490d-0995-4418-86ff-b62b5c53d346" providerId="ADAL" clId="{65C5420A-6E36-4517-B9CF-C4F9E4056BAF}" dt="2025-06-19T08:52:15.625" v="6056" actId="207"/>
          <ac:graphicFrameMkLst>
            <pc:docMk/>
            <pc:sldMk cId="1473361791" sldId="278"/>
            <ac:graphicFrameMk id="13" creationId="{ABDBA00A-1DD8-B39B-B528-A27A846E78F3}"/>
          </ac:graphicFrameMkLst>
        </pc:graphicFrameChg>
        <pc:graphicFrameChg chg="mod modGraphic">
          <ac:chgData name="佐藤 俊行" userId="57e6490d-0995-4418-86ff-b62b5c53d346" providerId="ADAL" clId="{65C5420A-6E36-4517-B9CF-C4F9E4056BAF}" dt="2025-06-19T08:48:53.985" v="5756" actId="207"/>
          <ac:graphicFrameMkLst>
            <pc:docMk/>
            <pc:sldMk cId="1473361791" sldId="278"/>
            <ac:graphicFrameMk id="21" creationId="{EC0E3196-92A2-BB1E-4BB2-58169EACF073}"/>
          </ac:graphicFrameMkLst>
        </pc:graphicFrameChg>
        <pc:graphicFrameChg chg="add mod">
          <ac:chgData name="佐藤 俊行" userId="57e6490d-0995-4418-86ff-b62b5c53d346" providerId="ADAL" clId="{65C5420A-6E36-4517-B9CF-C4F9E4056BAF}" dt="2025-06-19T08:11:12.285" v="4269" actId="571"/>
          <ac:graphicFrameMkLst>
            <pc:docMk/>
            <pc:sldMk cId="1473361791" sldId="278"/>
            <ac:graphicFrameMk id="22" creationId="{F153A2A2-39B9-8969-7544-741DD3B959BC}"/>
          </ac:graphicFrameMkLst>
        </pc:graphicFrameChg>
        <pc:graphicFrameChg chg="add mod modGraphic">
          <ac:chgData name="佐藤 俊行" userId="57e6490d-0995-4418-86ff-b62b5c53d346" providerId="ADAL" clId="{65C5420A-6E36-4517-B9CF-C4F9E4056BAF}" dt="2025-06-19T08:52:22.441" v="6057" actId="207"/>
          <ac:graphicFrameMkLst>
            <pc:docMk/>
            <pc:sldMk cId="1473361791" sldId="278"/>
            <ac:graphicFrameMk id="23" creationId="{ABDBA00A-1DD8-B39B-B528-A27A846E78F3}"/>
          </ac:graphicFrameMkLst>
        </pc:graphicFrameChg>
        <pc:graphicFrameChg chg="add mod modGraphic">
          <ac:chgData name="佐藤 俊行" userId="57e6490d-0995-4418-86ff-b62b5c53d346" providerId="ADAL" clId="{65C5420A-6E36-4517-B9CF-C4F9E4056BAF}" dt="2025-06-19T08:48:56.987" v="5757" actId="207"/>
          <ac:graphicFrameMkLst>
            <pc:docMk/>
            <pc:sldMk cId="1473361791" sldId="278"/>
            <ac:graphicFrameMk id="24" creationId="{EC0E3196-92A2-BB1E-4BB2-58169EACF073}"/>
          </ac:graphicFrameMkLst>
        </pc:graphicFrameChg>
      </pc:sldChg>
    </pc:docChg>
  </pc:docChgLst>
  <pc:docChgLst>
    <pc:chgData name="佐藤 俊行" userId="57e6490d-0995-4418-86ff-b62b5c53d346" providerId="ADAL" clId="{37212F3C-9052-42A4-B749-3E5A68AE49D3}"/>
    <pc:docChg chg="modSld">
      <pc:chgData name="佐藤 俊行" userId="57e6490d-0995-4418-86ff-b62b5c53d346" providerId="ADAL" clId="{37212F3C-9052-42A4-B749-3E5A68AE49D3}" dt="2025-02-27T10:05:20.621" v="7" actId="20577"/>
      <pc:docMkLst>
        <pc:docMk/>
      </pc:docMkLst>
      <pc:sldChg chg="modSp mod">
        <pc:chgData name="佐藤 俊行" userId="57e6490d-0995-4418-86ff-b62b5c53d346" providerId="ADAL" clId="{37212F3C-9052-42A4-B749-3E5A68AE49D3}" dt="2025-02-27T10:05:20.621" v="7" actId="20577"/>
        <pc:sldMkLst>
          <pc:docMk/>
          <pc:sldMk cId="584259168" sldId="258"/>
        </pc:sldMkLst>
      </pc:sldChg>
    </pc:docChg>
  </pc:docChgLst>
  <pc:docChgLst>
    <pc:chgData name="佐藤 俊行" userId="57e6490d-0995-4418-86ff-b62b5c53d346" providerId="ADAL" clId="{857936C6-AC5B-471B-8EEB-46D573FCC662}"/>
    <pc:docChg chg="undo custSel modSld">
      <pc:chgData name="佐藤 俊行" userId="57e6490d-0995-4418-86ff-b62b5c53d346" providerId="ADAL" clId="{857936C6-AC5B-471B-8EEB-46D573FCC662}" dt="2025-02-27T23:51:48.604" v="12" actId="164"/>
      <pc:docMkLst>
        <pc:docMk/>
      </pc:docMkLst>
      <pc:sldChg chg="addSp modSp mod">
        <pc:chgData name="佐藤 俊行" userId="57e6490d-0995-4418-86ff-b62b5c53d346" providerId="ADAL" clId="{857936C6-AC5B-471B-8EEB-46D573FCC662}" dt="2025-02-27T22:19:30.752" v="8" actId="164"/>
        <pc:sldMkLst>
          <pc:docMk/>
          <pc:sldMk cId="584259168" sldId="258"/>
        </pc:sldMkLst>
      </pc:sldChg>
      <pc:sldChg chg="modSp mod">
        <pc:chgData name="佐藤 俊行" userId="57e6490d-0995-4418-86ff-b62b5c53d346" providerId="ADAL" clId="{857936C6-AC5B-471B-8EEB-46D573FCC662}" dt="2025-02-27T22:55:10.442" v="11"/>
        <pc:sldMkLst>
          <pc:docMk/>
          <pc:sldMk cId="3036378534" sldId="261"/>
        </pc:sldMkLst>
      </pc:sldChg>
      <pc:sldChg chg="modSp mod">
        <pc:chgData name="佐藤 俊行" userId="57e6490d-0995-4418-86ff-b62b5c53d346" providerId="ADAL" clId="{857936C6-AC5B-471B-8EEB-46D573FCC662}" dt="2025-02-27T22:23:46.057" v="9" actId="20577"/>
        <pc:sldMkLst>
          <pc:docMk/>
          <pc:sldMk cId="3749530677" sldId="262"/>
        </pc:sldMkLst>
      </pc:sldChg>
      <pc:sldChg chg="addSp modSp">
        <pc:chgData name="佐藤 俊行" userId="57e6490d-0995-4418-86ff-b62b5c53d346" providerId="ADAL" clId="{857936C6-AC5B-471B-8EEB-46D573FCC662}" dt="2025-02-27T23:51:48.604" v="12" actId="164"/>
        <pc:sldMkLst>
          <pc:docMk/>
          <pc:sldMk cId="3632264949" sldId="265"/>
        </pc:sldMkLst>
      </pc:sldChg>
    </pc:docChg>
  </pc:docChgLst>
  <pc:docChgLst>
    <pc:chgData name="佐藤 俊行" userId="57e6490d-0995-4418-86ff-b62b5c53d346" providerId="ADAL" clId="{4165F650-CE4E-4BC4-AA76-BD0987274065}"/>
    <pc:docChg chg="undo custSel addSld delSld modSld">
      <pc:chgData name="佐藤 俊行" userId="57e6490d-0995-4418-86ff-b62b5c53d346" providerId="ADAL" clId="{4165F650-CE4E-4BC4-AA76-BD0987274065}" dt="2024-12-28T05:56:49.190" v="30780" actId="20577"/>
      <pc:docMkLst>
        <pc:docMk/>
      </pc:docMkLst>
      <pc:sldChg chg="addSp modSp mod">
        <pc:chgData name="佐藤 俊行" userId="57e6490d-0995-4418-86ff-b62b5c53d346" providerId="ADAL" clId="{4165F650-CE4E-4BC4-AA76-BD0987274065}" dt="2024-12-28T05:56:49.190" v="30780" actId="20577"/>
        <pc:sldMkLst>
          <pc:docMk/>
          <pc:sldMk cId="2776786281" sldId="257"/>
        </pc:sldMkLst>
      </pc:sldChg>
      <pc:sldChg chg="addSp delSp modSp mod">
        <pc:chgData name="佐藤 俊行" userId="57e6490d-0995-4418-86ff-b62b5c53d346" providerId="ADAL" clId="{4165F650-CE4E-4BC4-AA76-BD0987274065}" dt="2024-12-28T02:46:58.696" v="27961" actId="20577"/>
        <pc:sldMkLst>
          <pc:docMk/>
          <pc:sldMk cId="584259168" sldId="258"/>
        </pc:sldMkLst>
      </pc:sldChg>
      <pc:sldChg chg="addSp delSp modSp mod">
        <pc:chgData name="佐藤 俊行" userId="57e6490d-0995-4418-86ff-b62b5c53d346" providerId="ADAL" clId="{4165F650-CE4E-4BC4-AA76-BD0987274065}" dt="2024-12-28T00:54:49.009" v="27371" actId="207"/>
        <pc:sldMkLst>
          <pc:docMk/>
          <pc:sldMk cId="2411980963" sldId="259"/>
        </pc:sldMkLst>
      </pc:sldChg>
      <pc:sldChg chg="addSp delSp modSp add mod">
        <pc:chgData name="佐藤 俊行" userId="57e6490d-0995-4418-86ff-b62b5c53d346" providerId="ADAL" clId="{4165F650-CE4E-4BC4-AA76-BD0987274065}" dt="2024-12-28T05:54:05.635" v="30759" actId="1076"/>
        <pc:sldMkLst>
          <pc:docMk/>
          <pc:sldMk cId="586190937" sldId="260"/>
        </pc:sldMkLst>
      </pc:sldChg>
      <pc:sldChg chg="addSp delSp modSp mod">
        <pc:chgData name="佐藤 俊行" userId="57e6490d-0995-4418-86ff-b62b5c53d346" providerId="ADAL" clId="{4165F650-CE4E-4BC4-AA76-BD0987274065}" dt="2024-12-28T03:51:07.308" v="29750" actId="20577"/>
        <pc:sldMkLst>
          <pc:docMk/>
          <pc:sldMk cId="3036378534" sldId="261"/>
        </pc:sldMkLst>
      </pc:sldChg>
      <pc:sldChg chg="addSp delSp modSp add mod">
        <pc:chgData name="佐藤 俊行" userId="57e6490d-0995-4418-86ff-b62b5c53d346" providerId="ADAL" clId="{4165F650-CE4E-4BC4-AA76-BD0987274065}" dt="2024-12-28T00:57:33.207" v="27509" actId="207"/>
        <pc:sldMkLst>
          <pc:docMk/>
          <pc:sldMk cId="3749530677" sldId="262"/>
        </pc:sldMkLst>
      </pc:sldChg>
      <pc:sldChg chg="addSp delSp modSp add mod">
        <pc:chgData name="佐藤 俊行" userId="57e6490d-0995-4418-86ff-b62b5c53d346" providerId="ADAL" clId="{4165F650-CE4E-4BC4-AA76-BD0987274065}" dt="2024-12-28T01:44:52.050" v="27843" actId="478"/>
        <pc:sldMkLst>
          <pc:docMk/>
          <pc:sldMk cId="302047748" sldId="263"/>
        </pc:sldMkLst>
      </pc:sldChg>
      <pc:sldChg chg="addSp delSp modSp mod">
        <pc:chgData name="佐藤 俊行" userId="57e6490d-0995-4418-86ff-b62b5c53d346" providerId="ADAL" clId="{4165F650-CE4E-4BC4-AA76-BD0987274065}" dt="2024-12-28T03:48:20.084" v="29491" actId="20577"/>
        <pc:sldMkLst>
          <pc:docMk/>
          <pc:sldMk cId="2174416120" sldId="264"/>
        </pc:sldMkLst>
      </pc:sldChg>
      <pc:sldChg chg="addSp delSp modSp mod">
        <pc:chgData name="佐藤 俊行" userId="57e6490d-0995-4418-86ff-b62b5c53d346" providerId="ADAL" clId="{4165F650-CE4E-4BC4-AA76-BD0987274065}" dt="2024-12-28T03:55:17.811" v="29844" actId="6549"/>
        <pc:sldMkLst>
          <pc:docMk/>
          <pc:sldMk cId="3632264949" sldId="265"/>
        </pc:sldMkLst>
      </pc:sldChg>
      <pc:sldChg chg="addSp delSp modSp add mod">
        <pc:chgData name="佐藤 俊行" userId="57e6490d-0995-4418-86ff-b62b5c53d346" providerId="ADAL" clId="{4165F650-CE4E-4BC4-AA76-BD0987274065}" dt="2024-12-12T09:12:26.952" v="8758"/>
        <pc:sldMkLst>
          <pc:docMk/>
          <pc:sldMk cId="3287681875" sldId="266"/>
        </pc:sldMkLst>
      </pc:sldChg>
      <pc:sldChg chg="addSp delSp modSp add mod">
        <pc:chgData name="佐藤 俊行" userId="57e6490d-0995-4418-86ff-b62b5c53d346" providerId="ADAL" clId="{4165F650-CE4E-4BC4-AA76-BD0987274065}" dt="2024-12-12T09:14:07.205" v="8938" actId="6549"/>
        <pc:sldMkLst>
          <pc:docMk/>
          <pc:sldMk cId="1947213169" sldId="267"/>
        </pc:sldMkLst>
      </pc:sldChg>
      <pc:sldChg chg="delSp modSp add del mod">
        <pc:chgData name="佐藤 俊行" userId="57e6490d-0995-4418-86ff-b62b5c53d346" providerId="ADAL" clId="{4165F650-CE4E-4BC4-AA76-BD0987274065}" dt="2024-12-12T01:17:39.885" v="4914" actId="47"/>
        <pc:sldMkLst>
          <pc:docMk/>
          <pc:sldMk cId="788054051" sldId="268"/>
        </pc:sldMkLst>
      </pc:sldChg>
      <pc:sldChg chg="addSp delSp modSp add mod">
        <pc:chgData name="佐藤 俊行" userId="57e6490d-0995-4418-86ff-b62b5c53d346" providerId="ADAL" clId="{4165F650-CE4E-4BC4-AA76-BD0987274065}" dt="2024-12-12T09:15:40.818" v="9045"/>
        <pc:sldMkLst>
          <pc:docMk/>
          <pc:sldMk cId="4284890346" sldId="268"/>
        </pc:sldMkLst>
      </pc:sldChg>
      <pc:sldChg chg="addSp delSp modSp add mod">
        <pc:chgData name="佐藤 俊行" userId="57e6490d-0995-4418-86ff-b62b5c53d346" providerId="ADAL" clId="{4165F650-CE4E-4BC4-AA76-BD0987274065}" dt="2024-12-28T05:48:17.278" v="30608" actId="207"/>
        <pc:sldMkLst>
          <pc:docMk/>
          <pc:sldMk cId="2731238359" sldId="269"/>
        </pc:sldMkLst>
      </pc:sldChg>
      <pc:sldChg chg="addSp delSp modSp mod">
        <pc:chgData name="佐藤 俊行" userId="57e6490d-0995-4418-86ff-b62b5c53d346" providerId="ADAL" clId="{4165F650-CE4E-4BC4-AA76-BD0987274065}" dt="2024-12-17T08:21:24.583" v="26593" actId="14100"/>
        <pc:sldMkLst>
          <pc:docMk/>
          <pc:sldMk cId="410846254" sldId="270"/>
        </pc:sldMkLst>
      </pc:sldChg>
      <pc:sldChg chg="delSp modSp add del mod">
        <pc:chgData name="佐藤 俊行" userId="57e6490d-0995-4418-86ff-b62b5c53d346" providerId="ADAL" clId="{4165F650-CE4E-4BC4-AA76-BD0987274065}" dt="2024-12-12T08:57:24.035" v="8028" actId="47"/>
        <pc:sldMkLst>
          <pc:docMk/>
          <pc:sldMk cId="3302070601" sldId="270"/>
        </pc:sldMkLst>
      </pc:sldChg>
      <pc:sldChg chg="addSp delSp modSp add mod">
        <pc:chgData name="佐藤 俊行" userId="57e6490d-0995-4418-86ff-b62b5c53d346" providerId="ADAL" clId="{4165F650-CE4E-4BC4-AA76-BD0987274065}" dt="2024-12-12T09:12:16.020" v="8757" actId="14100"/>
        <pc:sldMkLst>
          <pc:docMk/>
          <pc:sldMk cId="2583335434" sldId="271"/>
        </pc:sldMkLst>
      </pc:sldChg>
      <pc:sldChg chg="addSp delSp modSp new del mod">
        <pc:chgData name="佐藤 俊行" userId="57e6490d-0995-4418-86ff-b62b5c53d346" providerId="ADAL" clId="{4165F650-CE4E-4BC4-AA76-BD0987274065}" dt="2024-12-17T08:11:35.849" v="26366" actId="47"/>
        <pc:sldMkLst>
          <pc:docMk/>
          <pc:sldMk cId="3253835995" sldId="271"/>
        </pc:sldMkLst>
      </pc:sldChg>
      <pc:sldChg chg="addSp modSp mod">
        <pc:chgData name="佐藤 俊行" userId="57e6490d-0995-4418-86ff-b62b5c53d346" providerId="ADAL" clId="{4165F650-CE4E-4BC4-AA76-BD0987274065}" dt="2024-12-28T03:52:57.428" v="29826" actId="20577"/>
        <pc:sldMkLst>
          <pc:docMk/>
          <pc:sldMk cId="4024363059" sldId="271"/>
        </pc:sldMkLst>
      </pc:sldChg>
      <pc:sldChg chg="addSp delSp modSp add mod">
        <pc:chgData name="佐藤 俊行" userId="57e6490d-0995-4418-86ff-b62b5c53d346" providerId="ADAL" clId="{4165F650-CE4E-4BC4-AA76-BD0987274065}" dt="2024-12-12T09:13:42.366" v="8901" actId="20577"/>
        <pc:sldMkLst>
          <pc:docMk/>
          <pc:sldMk cId="4168770045" sldId="272"/>
        </pc:sldMkLst>
      </pc:sldChg>
      <pc:sldChg chg="addSp delSp modSp add mod">
        <pc:chgData name="佐藤 俊行" userId="57e6490d-0995-4418-86ff-b62b5c53d346" providerId="ADAL" clId="{4165F650-CE4E-4BC4-AA76-BD0987274065}" dt="2024-12-12T09:15:26.725" v="9044" actId="20577"/>
        <pc:sldMkLst>
          <pc:docMk/>
          <pc:sldMk cId="252520975" sldId="273"/>
        </pc:sldMkLst>
      </pc:sldChg>
    </pc:docChg>
  </pc:docChgLst>
  <pc:docChgLst>
    <pc:chgData name="佐藤 俊行" userId="57e6490d-0995-4418-86ff-b62b5c53d346" providerId="ADAL" clId="{F80A5CF2-427F-4EF7-921F-FD383FE3672B}"/>
    <pc:docChg chg="undo custSel addSld delSld modSld modNotesMaster">
      <pc:chgData name="佐藤 俊行" userId="57e6490d-0995-4418-86ff-b62b5c53d346" providerId="ADAL" clId="{F80A5CF2-427F-4EF7-921F-FD383FE3672B}" dt="2025-01-07T07:19:55.179" v="19021" actId="20577"/>
      <pc:docMkLst>
        <pc:docMk/>
      </pc:docMkLst>
      <pc:sldChg chg="modSp mod">
        <pc:chgData name="佐藤 俊行" userId="57e6490d-0995-4418-86ff-b62b5c53d346" providerId="ADAL" clId="{F80A5CF2-427F-4EF7-921F-FD383FE3672B}" dt="2024-12-21T22:41:12.234" v="15903" actId="20577"/>
        <pc:sldMkLst>
          <pc:docMk/>
          <pc:sldMk cId="2776786281" sldId="257"/>
        </pc:sldMkLst>
      </pc:sldChg>
      <pc:sldChg chg="addSp delSp modSp mod">
        <pc:chgData name="佐藤 俊行" userId="57e6490d-0995-4418-86ff-b62b5c53d346" providerId="ADAL" clId="{F80A5CF2-427F-4EF7-921F-FD383FE3672B}" dt="2024-12-21T22:20:37.653" v="14775" actId="478"/>
        <pc:sldMkLst>
          <pc:docMk/>
          <pc:sldMk cId="584259168" sldId="258"/>
        </pc:sldMkLst>
      </pc:sldChg>
      <pc:sldChg chg="modSp mod">
        <pc:chgData name="佐藤 俊行" userId="57e6490d-0995-4418-86ff-b62b5c53d346" providerId="ADAL" clId="{F80A5CF2-427F-4EF7-921F-FD383FE3672B}" dt="2024-12-21T22:19:34.851" v="14774" actId="207"/>
        <pc:sldMkLst>
          <pc:docMk/>
          <pc:sldMk cId="2411980963" sldId="259"/>
        </pc:sldMkLst>
      </pc:sldChg>
      <pc:sldChg chg="modSp mod">
        <pc:chgData name="佐藤 俊行" userId="57e6490d-0995-4418-86ff-b62b5c53d346" providerId="ADAL" clId="{F80A5CF2-427F-4EF7-921F-FD383FE3672B}" dt="2025-01-07T07:19:55.179" v="19021" actId="20577"/>
        <pc:sldMkLst>
          <pc:docMk/>
          <pc:sldMk cId="586190937" sldId="260"/>
        </pc:sldMkLst>
      </pc:sldChg>
      <pc:sldChg chg="addSp delSp modSp add mod">
        <pc:chgData name="佐藤 俊行" userId="57e6490d-0995-4418-86ff-b62b5c53d346" providerId="ADAL" clId="{F80A5CF2-427F-4EF7-921F-FD383FE3672B}" dt="2024-12-20T07:16:42.804" v="14630" actId="14100"/>
        <pc:sldMkLst>
          <pc:docMk/>
          <pc:sldMk cId="3036378534" sldId="261"/>
        </pc:sldMkLst>
      </pc:sldChg>
      <pc:sldChg chg="modSp mod">
        <pc:chgData name="佐藤 俊行" userId="57e6490d-0995-4418-86ff-b62b5c53d346" providerId="ADAL" clId="{F80A5CF2-427F-4EF7-921F-FD383FE3672B}" dt="2024-12-20T06:42:10.065" v="13144" actId="167"/>
        <pc:sldMkLst>
          <pc:docMk/>
          <pc:sldMk cId="3749530677" sldId="262"/>
        </pc:sldMkLst>
      </pc:sldChg>
      <pc:sldChg chg="addSp modSp mod">
        <pc:chgData name="佐藤 俊行" userId="57e6490d-0995-4418-86ff-b62b5c53d346" providerId="ADAL" clId="{F80A5CF2-427F-4EF7-921F-FD383FE3672B}" dt="2024-12-20T06:45:58.963" v="13156" actId="14100"/>
        <pc:sldMkLst>
          <pc:docMk/>
          <pc:sldMk cId="302047748" sldId="263"/>
        </pc:sldMkLst>
      </pc:sldChg>
      <pc:sldChg chg="addSp delSp modSp mod">
        <pc:chgData name="佐藤 俊行" userId="57e6490d-0995-4418-86ff-b62b5c53d346" providerId="ADAL" clId="{F80A5CF2-427F-4EF7-921F-FD383FE3672B}" dt="2024-12-21T22:24:00.654" v="14851" actId="20577"/>
        <pc:sldMkLst>
          <pc:docMk/>
          <pc:sldMk cId="2174416120" sldId="264"/>
        </pc:sldMkLst>
      </pc:sldChg>
      <pc:sldChg chg="addSp delSp modSp mod">
        <pc:chgData name="佐藤 俊行" userId="57e6490d-0995-4418-86ff-b62b5c53d346" providerId="ADAL" clId="{F80A5CF2-427F-4EF7-921F-FD383FE3672B}" dt="2024-12-21T22:31:15.722" v="15586" actId="207"/>
        <pc:sldMkLst>
          <pc:docMk/>
          <pc:sldMk cId="3632264949" sldId="265"/>
        </pc:sldMkLst>
      </pc:sldChg>
      <pc:sldChg chg="del">
        <pc:chgData name="佐藤 俊行" userId="57e6490d-0995-4418-86ff-b62b5c53d346" providerId="ADAL" clId="{F80A5CF2-427F-4EF7-921F-FD383FE3672B}" dt="2024-12-12T23:05:09.278" v="5851" actId="47"/>
        <pc:sldMkLst>
          <pc:docMk/>
          <pc:sldMk cId="3287681875" sldId="266"/>
        </pc:sldMkLst>
      </pc:sldChg>
      <pc:sldChg chg="del">
        <pc:chgData name="佐藤 俊行" userId="57e6490d-0995-4418-86ff-b62b5c53d346" providerId="ADAL" clId="{F80A5CF2-427F-4EF7-921F-FD383FE3672B}" dt="2024-12-12T23:05:09.278" v="5851" actId="47"/>
        <pc:sldMkLst>
          <pc:docMk/>
          <pc:sldMk cId="1947213169" sldId="267"/>
        </pc:sldMkLst>
      </pc:sldChg>
      <pc:sldChg chg="del">
        <pc:chgData name="佐藤 俊行" userId="57e6490d-0995-4418-86ff-b62b5c53d346" providerId="ADAL" clId="{F80A5CF2-427F-4EF7-921F-FD383FE3672B}" dt="2024-12-12T23:05:09.278" v="5851" actId="47"/>
        <pc:sldMkLst>
          <pc:docMk/>
          <pc:sldMk cId="4284890346" sldId="268"/>
        </pc:sldMkLst>
      </pc:sldChg>
      <pc:sldChg chg="addSp delSp modSp mod">
        <pc:chgData name="佐藤 俊行" userId="57e6490d-0995-4418-86ff-b62b5c53d346" providerId="ADAL" clId="{F80A5CF2-427F-4EF7-921F-FD383FE3672B}" dt="2025-01-07T07:14:35.153" v="18995" actId="1076"/>
        <pc:sldMkLst>
          <pc:docMk/>
          <pc:sldMk cId="2731238359" sldId="269"/>
        </pc:sldMkLst>
      </pc:sldChg>
      <pc:sldChg chg="addSp modSp add mod">
        <pc:chgData name="佐藤 俊行" userId="57e6490d-0995-4418-86ff-b62b5c53d346" providerId="ADAL" clId="{F80A5CF2-427F-4EF7-921F-FD383FE3672B}" dt="2025-01-07T07:16:53.234" v="19009" actId="207"/>
        <pc:sldMkLst>
          <pc:docMk/>
          <pc:sldMk cId="410846254" sldId="270"/>
        </pc:sldMkLst>
      </pc:sldChg>
      <pc:sldChg chg="del">
        <pc:chgData name="佐藤 俊行" userId="57e6490d-0995-4418-86ff-b62b5c53d346" providerId="ADAL" clId="{F80A5CF2-427F-4EF7-921F-FD383FE3672B}" dt="2024-12-12T23:05:09.278" v="5851" actId="47"/>
        <pc:sldMkLst>
          <pc:docMk/>
          <pc:sldMk cId="2583335434" sldId="271"/>
        </pc:sldMkLst>
      </pc:sldChg>
      <pc:sldChg chg="addSp delSp modSp add mod">
        <pc:chgData name="佐藤 俊行" userId="57e6490d-0995-4418-86ff-b62b5c53d346" providerId="ADAL" clId="{F80A5CF2-427F-4EF7-921F-FD383FE3672B}" dt="2025-01-07T07:13:30.947" v="18992" actId="20577"/>
        <pc:sldMkLst>
          <pc:docMk/>
          <pc:sldMk cId="4024363059" sldId="271"/>
        </pc:sldMkLst>
      </pc:sldChg>
      <pc:sldChg chg="del">
        <pc:chgData name="佐藤 俊行" userId="57e6490d-0995-4418-86ff-b62b5c53d346" providerId="ADAL" clId="{F80A5CF2-427F-4EF7-921F-FD383FE3672B}" dt="2024-12-12T23:05:09.278" v="5851" actId="47"/>
        <pc:sldMkLst>
          <pc:docMk/>
          <pc:sldMk cId="4168770045" sldId="272"/>
        </pc:sldMkLst>
      </pc:sldChg>
      <pc:sldChg chg="del">
        <pc:chgData name="佐藤 俊行" userId="57e6490d-0995-4418-86ff-b62b5c53d346" providerId="ADAL" clId="{F80A5CF2-427F-4EF7-921F-FD383FE3672B}" dt="2024-12-12T23:05:09.278" v="5851" actId="47"/>
        <pc:sldMkLst>
          <pc:docMk/>
          <pc:sldMk cId="252520975" sldId="273"/>
        </pc:sldMkLst>
      </pc:sldChg>
    </pc:docChg>
  </pc:docChgLst>
  <pc:docChgLst>
    <pc:chgData name="佐藤 俊行" userId="57e6490d-0995-4418-86ff-b62b5c53d346" providerId="ADAL" clId="{391B4923-26DA-4ED2-90B5-D53837DF61C5}"/>
    <pc:docChg chg="custSel modSld">
      <pc:chgData name="佐藤 俊行" userId="57e6490d-0995-4418-86ff-b62b5c53d346" providerId="ADAL" clId="{391B4923-26DA-4ED2-90B5-D53837DF61C5}" dt="2025-01-16T09:04:54.858" v="0" actId="478"/>
      <pc:docMkLst>
        <pc:docMk/>
      </pc:docMkLst>
      <pc:sldChg chg="delSp mod">
        <pc:chgData name="佐藤 俊行" userId="57e6490d-0995-4418-86ff-b62b5c53d346" providerId="ADAL" clId="{391B4923-26DA-4ED2-90B5-D53837DF61C5}" dt="2025-01-16T09:04:54.858" v="0" actId="478"/>
        <pc:sldMkLst>
          <pc:docMk/>
          <pc:sldMk cId="2776786281" sldId="25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307046" cy="720918"/>
          </a:xfrm>
          <a:prstGeom prst="rect">
            <a:avLst/>
          </a:prstGeom>
        </p:spPr>
        <p:txBody>
          <a:bodyPr vert="horz" lIns="138897" tIns="69449" rIns="138897" bIns="69449" rtlCol="0"/>
          <a:lstStyle>
            <a:lvl1pPr algn="l">
              <a:defRPr sz="1800"/>
            </a:lvl1pPr>
          </a:lstStyle>
          <a:p>
            <a:endParaRPr kumimoji="1" lang="ja-JP" altLang="en-US"/>
          </a:p>
        </p:txBody>
      </p:sp>
      <p:sp>
        <p:nvSpPr>
          <p:cNvPr id="3" name="日付プレースホルダー 2"/>
          <p:cNvSpPr>
            <a:spLocks noGrp="1"/>
          </p:cNvSpPr>
          <p:nvPr>
            <p:ph type="dt" idx="1"/>
          </p:nvPr>
        </p:nvSpPr>
        <p:spPr>
          <a:xfrm>
            <a:off x="5629992" y="0"/>
            <a:ext cx="4307046" cy="720918"/>
          </a:xfrm>
          <a:prstGeom prst="rect">
            <a:avLst/>
          </a:prstGeom>
        </p:spPr>
        <p:txBody>
          <a:bodyPr vert="horz" lIns="138897" tIns="69449" rIns="138897" bIns="69449" rtlCol="0"/>
          <a:lstStyle>
            <a:lvl1pPr algn="r">
              <a:defRPr sz="1800"/>
            </a:lvl1pPr>
          </a:lstStyle>
          <a:p>
            <a:fld id="{E6993732-0B38-4022-BC4A-3DE0DACEE743}" type="datetimeFigureOut">
              <a:rPr kumimoji="1" lang="ja-JP" altLang="en-US" smtClean="0"/>
              <a:t>2025/6/19</a:t>
            </a:fld>
            <a:endParaRPr kumimoji="1" lang="ja-JP" altLang="en-US"/>
          </a:p>
        </p:txBody>
      </p:sp>
      <p:sp>
        <p:nvSpPr>
          <p:cNvPr id="4" name="スライド イメージ プレースホルダー 3"/>
          <p:cNvSpPr>
            <a:spLocks noGrp="1" noRot="1" noChangeAspect="1"/>
          </p:cNvSpPr>
          <p:nvPr>
            <p:ph type="sldImg" idx="2"/>
          </p:nvPr>
        </p:nvSpPr>
        <p:spPr>
          <a:xfrm>
            <a:off x="1541463" y="1795463"/>
            <a:ext cx="6856412" cy="4849812"/>
          </a:xfrm>
          <a:prstGeom prst="rect">
            <a:avLst/>
          </a:prstGeom>
          <a:noFill/>
          <a:ln w="12700">
            <a:solidFill>
              <a:prstClr val="black"/>
            </a:solidFill>
          </a:ln>
        </p:spPr>
        <p:txBody>
          <a:bodyPr vert="horz" lIns="138897" tIns="69449" rIns="138897" bIns="69449" rtlCol="0" anchor="ctr"/>
          <a:lstStyle/>
          <a:p>
            <a:endParaRPr lang="ja-JP" altLang="en-US"/>
          </a:p>
        </p:txBody>
      </p:sp>
      <p:sp>
        <p:nvSpPr>
          <p:cNvPr id="5" name="ノート プレースホルダー 4"/>
          <p:cNvSpPr>
            <a:spLocks noGrp="1"/>
          </p:cNvSpPr>
          <p:nvPr>
            <p:ph type="body" sz="quarter" idx="3"/>
          </p:nvPr>
        </p:nvSpPr>
        <p:spPr>
          <a:xfrm>
            <a:off x="993934" y="6914823"/>
            <a:ext cx="7951470" cy="5657582"/>
          </a:xfrm>
          <a:prstGeom prst="rect">
            <a:avLst/>
          </a:prstGeom>
        </p:spPr>
        <p:txBody>
          <a:bodyPr vert="horz" lIns="138897" tIns="69449" rIns="138897" bIns="6944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3647547"/>
            <a:ext cx="4307046" cy="720917"/>
          </a:xfrm>
          <a:prstGeom prst="rect">
            <a:avLst/>
          </a:prstGeom>
        </p:spPr>
        <p:txBody>
          <a:bodyPr vert="horz" lIns="138897" tIns="69449" rIns="138897" bIns="69449" rtlCol="0" anchor="b"/>
          <a:lstStyle>
            <a:lvl1pPr algn="l">
              <a:defRPr sz="1800"/>
            </a:lvl1pPr>
          </a:lstStyle>
          <a:p>
            <a:endParaRPr kumimoji="1" lang="ja-JP" altLang="en-US"/>
          </a:p>
        </p:txBody>
      </p:sp>
      <p:sp>
        <p:nvSpPr>
          <p:cNvPr id="7" name="スライド番号プレースホルダー 6"/>
          <p:cNvSpPr>
            <a:spLocks noGrp="1"/>
          </p:cNvSpPr>
          <p:nvPr>
            <p:ph type="sldNum" sz="quarter" idx="5"/>
          </p:nvPr>
        </p:nvSpPr>
        <p:spPr>
          <a:xfrm>
            <a:off x="5629992" y="13647547"/>
            <a:ext cx="4307046" cy="720917"/>
          </a:xfrm>
          <a:prstGeom prst="rect">
            <a:avLst/>
          </a:prstGeom>
        </p:spPr>
        <p:txBody>
          <a:bodyPr vert="horz" lIns="138897" tIns="69449" rIns="138897" bIns="69449" rtlCol="0" anchor="b"/>
          <a:lstStyle>
            <a:lvl1pPr algn="r">
              <a:defRPr sz="1800"/>
            </a:lvl1pPr>
          </a:lstStyle>
          <a:p>
            <a:fld id="{48919FD6-E8DB-4660-941D-B1DC64FFCAB7}" type="slidenum">
              <a:rPr kumimoji="1" lang="ja-JP" altLang="en-US" smtClean="0"/>
              <a:t>‹#›</a:t>
            </a:fld>
            <a:endParaRPr kumimoji="1" lang="ja-JP" altLang="en-US"/>
          </a:p>
        </p:txBody>
      </p:sp>
    </p:spTree>
    <p:extLst>
      <p:ext uri="{BB962C8B-B14F-4D97-AF65-F5344CB8AC3E}">
        <p14:creationId xmlns:p14="http://schemas.microsoft.com/office/powerpoint/2010/main" val="4170281131"/>
      </p:ext>
    </p:extLst>
  </p:cSld>
  <p:clrMap bg1="lt1" tx1="dk1" bg2="lt2" tx2="dk2" accent1="accent1" accent2="accent2" accent3="accent3" accent4="accent4" accent5="accent5" accent6="accent6" hlink="hlink" folHlink="folHlink"/>
  <p:notesStyle>
    <a:lvl1pPr marL="0" algn="l" defTabSz="1238921" rtl="0" eaLnBrk="1" latinLnBrk="0" hangingPunct="1">
      <a:defRPr kumimoji="1" sz="1626" kern="1200">
        <a:solidFill>
          <a:schemeClr val="tx1"/>
        </a:solidFill>
        <a:latin typeface="+mn-lt"/>
        <a:ea typeface="+mn-ea"/>
        <a:cs typeface="+mn-cs"/>
      </a:defRPr>
    </a:lvl1pPr>
    <a:lvl2pPr marL="619460" algn="l" defTabSz="1238921" rtl="0" eaLnBrk="1" latinLnBrk="0" hangingPunct="1">
      <a:defRPr kumimoji="1" sz="1626" kern="1200">
        <a:solidFill>
          <a:schemeClr val="tx1"/>
        </a:solidFill>
        <a:latin typeface="+mn-lt"/>
        <a:ea typeface="+mn-ea"/>
        <a:cs typeface="+mn-cs"/>
      </a:defRPr>
    </a:lvl2pPr>
    <a:lvl3pPr marL="1238921" algn="l" defTabSz="1238921" rtl="0" eaLnBrk="1" latinLnBrk="0" hangingPunct="1">
      <a:defRPr kumimoji="1" sz="1626" kern="1200">
        <a:solidFill>
          <a:schemeClr val="tx1"/>
        </a:solidFill>
        <a:latin typeface="+mn-lt"/>
        <a:ea typeface="+mn-ea"/>
        <a:cs typeface="+mn-cs"/>
      </a:defRPr>
    </a:lvl3pPr>
    <a:lvl4pPr marL="1858381" algn="l" defTabSz="1238921" rtl="0" eaLnBrk="1" latinLnBrk="0" hangingPunct="1">
      <a:defRPr kumimoji="1" sz="1626" kern="1200">
        <a:solidFill>
          <a:schemeClr val="tx1"/>
        </a:solidFill>
        <a:latin typeface="+mn-lt"/>
        <a:ea typeface="+mn-ea"/>
        <a:cs typeface="+mn-cs"/>
      </a:defRPr>
    </a:lvl4pPr>
    <a:lvl5pPr marL="2477841" algn="l" defTabSz="1238921" rtl="0" eaLnBrk="1" latinLnBrk="0" hangingPunct="1">
      <a:defRPr kumimoji="1" sz="1626" kern="1200">
        <a:solidFill>
          <a:schemeClr val="tx1"/>
        </a:solidFill>
        <a:latin typeface="+mn-lt"/>
        <a:ea typeface="+mn-ea"/>
        <a:cs typeface="+mn-cs"/>
      </a:defRPr>
    </a:lvl5pPr>
    <a:lvl6pPr marL="3097301" algn="l" defTabSz="1238921" rtl="0" eaLnBrk="1" latinLnBrk="0" hangingPunct="1">
      <a:defRPr kumimoji="1" sz="1626" kern="1200">
        <a:solidFill>
          <a:schemeClr val="tx1"/>
        </a:solidFill>
        <a:latin typeface="+mn-lt"/>
        <a:ea typeface="+mn-ea"/>
        <a:cs typeface="+mn-cs"/>
      </a:defRPr>
    </a:lvl6pPr>
    <a:lvl7pPr marL="3716762" algn="l" defTabSz="1238921" rtl="0" eaLnBrk="1" latinLnBrk="0" hangingPunct="1">
      <a:defRPr kumimoji="1" sz="1626" kern="1200">
        <a:solidFill>
          <a:schemeClr val="tx1"/>
        </a:solidFill>
        <a:latin typeface="+mn-lt"/>
        <a:ea typeface="+mn-ea"/>
        <a:cs typeface="+mn-cs"/>
      </a:defRPr>
    </a:lvl7pPr>
    <a:lvl8pPr marL="4336222" algn="l" defTabSz="1238921" rtl="0" eaLnBrk="1" latinLnBrk="0" hangingPunct="1">
      <a:defRPr kumimoji="1" sz="1626" kern="1200">
        <a:solidFill>
          <a:schemeClr val="tx1"/>
        </a:solidFill>
        <a:latin typeface="+mn-lt"/>
        <a:ea typeface="+mn-ea"/>
        <a:cs typeface="+mn-cs"/>
      </a:defRPr>
    </a:lvl8pPr>
    <a:lvl9pPr marL="4955682" algn="l" defTabSz="1238921" rtl="0" eaLnBrk="1" latinLnBrk="0" hangingPunct="1">
      <a:defRPr kumimoji="1" sz="162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33951" y="1749795"/>
            <a:ext cx="12851448" cy="3722335"/>
          </a:xfrm>
        </p:spPr>
        <p:txBody>
          <a:bodyPr anchor="b"/>
          <a:lstStyle>
            <a:lvl1pPr algn="ctr">
              <a:defRPr sz="9354"/>
            </a:lvl1pPr>
          </a:lstStyle>
          <a:p>
            <a:r>
              <a:rPr lang="ja-JP" altLang="en-US"/>
              <a:t>マスター タイトルの書式設定</a:t>
            </a:r>
            <a:endParaRPr lang="en-US" dirty="0"/>
          </a:p>
        </p:txBody>
      </p:sp>
      <p:sp>
        <p:nvSpPr>
          <p:cNvPr id="3" name="Subtitle 2"/>
          <p:cNvSpPr>
            <a:spLocks noGrp="1"/>
          </p:cNvSpPr>
          <p:nvPr>
            <p:ph type="subTitle" idx="1"/>
          </p:nvPr>
        </p:nvSpPr>
        <p:spPr>
          <a:xfrm>
            <a:off x="1889919" y="5615678"/>
            <a:ext cx="11339513" cy="2581379"/>
          </a:xfrm>
        </p:spPr>
        <p:txBody>
          <a:bodyPr/>
          <a:lstStyle>
            <a:lvl1pPr marL="0" indent="0" algn="ctr">
              <a:buNone/>
              <a:defRPr sz="3742"/>
            </a:lvl1pPr>
            <a:lvl2pPr marL="712775" indent="0" algn="ctr">
              <a:buNone/>
              <a:defRPr sz="3118"/>
            </a:lvl2pPr>
            <a:lvl3pPr marL="1425550" indent="0" algn="ctr">
              <a:buNone/>
              <a:defRPr sz="2806"/>
            </a:lvl3pPr>
            <a:lvl4pPr marL="2138324" indent="0" algn="ctr">
              <a:buNone/>
              <a:defRPr sz="2494"/>
            </a:lvl4pPr>
            <a:lvl5pPr marL="2851099" indent="0" algn="ctr">
              <a:buNone/>
              <a:defRPr sz="2494"/>
            </a:lvl5pPr>
            <a:lvl6pPr marL="3563874" indent="0" algn="ctr">
              <a:buNone/>
              <a:defRPr sz="2494"/>
            </a:lvl6pPr>
            <a:lvl7pPr marL="4276649" indent="0" algn="ctr">
              <a:buNone/>
              <a:defRPr sz="2494"/>
            </a:lvl7pPr>
            <a:lvl8pPr marL="4989424" indent="0" algn="ctr">
              <a:buNone/>
              <a:defRPr sz="2494"/>
            </a:lvl8pPr>
            <a:lvl9pPr marL="5702198" indent="0" algn="ctr">
              <a:buNone/>
              <a:defRPr sz="249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316F0EC4-C822-4B0B-9DFE-4D28F9161F36}" type="datetime1">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2147318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88594F8-F933-48EF-94F0-5C1866C2124B}" type="datetime1">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1087635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819786" y="569240"/>
            <a:ext cx="3260110"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039456" y="569240"/>
            <a:ext cx="9591338"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B64E4D0-E699-4C24-AD50-5610D85E11EB}" type="datetime1">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876849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679871A-0BD4-4620-9DF8-FA0ABB45453D}" type="datetime1">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1725335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031582" y="2665532"/>
            <a:ext cx="13040439" cy="4447496"/>
          </a:xfrm>
        </p:spPr>
        <p:txBody>
          <a:bodyPr anchor="b"/>
          <a:lstStyle>
            <a:lvl1pPr>
              <a:defRPr sz="9354"/>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031582" y="7155103"/>
            <a:ext cx="13040439" cy="2338833"/>
          </a:xfrm>
        </p:spPr>
        <p:txBody>
          <a:bodyPr/>
          <a:lstStyle>
            <a:lvl1pPr marL="0" indent="0">
              <a:buNone/>
              <a:defRPr sz="3742">
                <a:solidFill>
                  <a:schemeClr val="tx1">
                    <a:tint val="82000"/>
                  </a:schemeClr>
                </a:solidFill>
              </a:defRPr>
            </a:lvl1pPr>
            <a:lvl2pPr marL="712775" indent="0">
              <a:buNone/>
              <a:defRPr sz="3118">
                <a:solidFill>
                  <a:schemeClr val="tx1">
                    <a:tint val="82000"/>
                  </a:schemeClr>
                </a:solidFill>
              </a:defRPr>
            </a:lvl2pPr>
            <a:lvl3pPr marL="1425550" indent="0">
              <a:buNone/>
              <a:defRPr sz="2806">
                <a:solidFill>
                  <a:schemeClr val="tx1">
                    <a:tint val="82000"/>
                  </a:schemeClr>
                </a:solidFill>
              </a:defRPr>
            </a:lvl3pPr>
            <a:lvl4pPr marL="2138324" indent="0">
              <a:buNone/>
              <a:defRPr sz="2494">
                <a:solidFill>
                  <a:schemeClr val="tx1">
                    <a:tint val="82000"/>
                  </a:schemeClr>
                </a:solidFill>
              </a:defRPr>
            </a:lvl4pPr>
            <a:lvl5pPr marL="2851099" indent="0">
              <a:buNone/>
              <a:defRPr sz="2494">
                <a:solidFill>
                  <a:schemeClr val="tx1">
                    <a:tint val="82000"/>
                  </a:schemeClr>
                </a:solidFill>
              </a:defRPr>
            </a:lvl5pPr>
            <a:lvl6pPr marL="3563874" indent="0">
              <a:buNone/>
              <a:defRPr sz="2494">
                <a:solidFill>
                  <a:schemeClr val="tx1">
                    <a:tint val="82000"/>
                  </a:schemeClr>
                </a:solidFill>
              </a:defRPr>
            </a:lvl6pPr>
            <a:lvl7pPr marL="4276649" indent="0">
              <a:buNone/>
              <a:defRPr sz="2494">
                <a:solidFill>
                  <a:schemeClr val="tx1">
                    <a:tint val="82000"/>
                  </a:schemeClr>
                </a:solidFill>
              </a:defRPr>
            </a:lvl7pPr>
            <a:lvl8pPr marL="4989424" indent="0">
              <a:buNone/>
              <a:defRPr sz="2494">
                <a:solidFill>
                  <a:schemeClr val="tx1">
                    <a:tint val="82000"/>
                  </a:schemeClr>
                </a:solidFill>
              </a:defRPr>
            </a:lvl8pPr>
            <a:lvl9pPr marL="5702198" indent="0">
              <a:buNone/>
              <a:defRPr sz="2494">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2519D2E-B894-4CDC-A428-821BB7564645}" type="datetime1">
              <a:rPr kumimoji="1" lang="ja-JP" altLang="en-US" smtClean="0"/>
              <a:t>2025/6/19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2126276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039455" y="2846200"/>
            <a:ext cx="6425724"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7654171" y="2846200"/>
            <a:ext cx="6425724"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81D541D-2EC3-46E8-86D3-BD558EE9C056}" type="datetime1">
              <a:rPr kumimoji="1" lang="ja-JP" altLang="en-US" smtClean="0"/>
              <a:t>2025/6/19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18074114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041425" y="569242"/>
            <a:ext cx="13040439"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41426" y="2620980"/>
            <a:ext cx="6396193" cy="1284502"/>
          </a:xfrm>
        </p:spPr>
        <p:txBody>
          <a:bodyPr anchor="b"/>
          <a:lstStyle>
            <a:lvl1pPr marL="0" indent="0">
              <a:buNone/>
              <a:defRPr sz="3742" b="1"/>
            </a:lvl1pPr>
            <a:lvl2pPr marL="712775" indent="0">
              <a:buNone/>
              <a:defRPr sz="3118" b="1"/>
            </a:lvl2pPr>
            <a:lvl3pPr marL="1425550" indent="0">
              <a:buNone/>
              <a:defRPr sz="2806" b="1"/>
            </a:lvl3pPr>
            <a:lvl4pPr marL="2138324" indent="0">
              <a:buNone/>
              <a:defRPr sz="2494" b="1"/>
            </a:lvl4pPr>
            <a:lvl5pPr marL="2851099" indent="0">
              <a:buNone/>
              <a:defRPr sz="2494" b="1"/>
            </a:lvl5pPr>
            <a:lvl6pPr marL="3563874" indent="0">
              <a:buNone/>
              <a:defRPr sz="2494" b="1"/>
            </a:lvl6pPr>
            <a:lvl7pPr marL="4276649" indent="0">
              <a:buNone/>
              <a:defRPr sz="2494" b="1"/>
            </a:lvl7pPr>
            <a:lvl8pPr marL="4989424" indent="0">
              <a:buNone/>
              <a:defRPr sz="2494" b="1"/>
            </a:lvl8pPr>
            <a:lvl9pPr marL="5702198" indent="0">
              <a:buNone/>
              <a:defRPr sz="2494" b="1"/>
            </a:lvl9pPr>
          </a:lstStyle>
          <a:p>
            <a:pPr lvl="0"/>
            <a:r>
              <a:rPr lang="ja-JP" altLang="en-US"/>
              <a:t>マスター テキストの書式設定</a:t>
            </a:r>
          </a:p>
        </p:txBody>
      </p:sp>
      <p:sp>
        <p:nvSpPr>
          <p:cNvPr id="4" name="Content Placeholder 3"/>
          <p:cNvSpPr>
            <a:spLocks noGrp="1"/>
          </p:cNvSpPr>
          <p:nvPr>
            <p:ph sz="half" idx="2"/>
          </p:nvPr>
        </p:nvSpPr>
        <p:spPr>
          <a:xfrm>
            <a:off x="1041426" y="3905482"/>
            <a:ext cx="6396193"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7654172" y="2620980"/>
            <a:ext cx="6427693" cy="1284502"/>
          </a:xfrm>
        </p:spPr>
        <p:txBody>
          <a:bodyPr anchor="b"/>
          <a:lstStyle>
            <a:lvl1pPr marL="0" indent="0">
              <a:buNone/>
              <a:defRPr sz="3742" b="1"/>
            </a:lvl1pPr>
            <a:lvl2pPr marL="712775" indent="0">
              <a:buNone/>
              <a:defRPr sz="3118" b="1"/>
            </a:lvl2pPr>
            <a:lvl3pPr marL="1425550" indent="0">
              <a:buNone/>
              <a:defRPr sz="2806" b="1"/>
            </a:lvl3pPr>
            <a:lvl4pPr marL="2138324" indent="0">
              <a:buNone/>
              <a:defRPr sz="2494" b="1"/>
            </a:lvl4pPr>
            <a:lvl5pPr marL="2851099" indent="0">
              <a:buNone/>
              <a:defRPr sz="2494" b="1"/>
            </a:lvl5pPr>
            <a:lvl6pPr marL="3563874" indent="0">
              <a:buNone/>
              <a:defRPr sz="2494" b="1"/>
            </a:lvl6pPr>
            <a:lvl7pPr marL="4276649" indent="0">
              <a:buNone/>
              <a:defRPr sz="2494" b="1"/>
            </a:lvl7pPr>
            <a:lvl8pPr marL="4989424" indent="0">
              <a:buNone/>
              <a:defRPr sz="2494" b="1"/>
            </a:lvl8pPr>
            <a:lvl9pPr marL="5702198" indent="0">
              <a:buNone/>
              <a:defRPr sz="2494" b="1"/>
            </a:lvl9pPr>
          </a:lstStyle>
          <a:p>
            <a:pPr lvl="0"/>
            <a:r>
              <a:rPr lang="ja-JP" altLang="en-US"/>
              <a:t>マスター テキストの書式設定</a:t>
            </a:r>
          </a:p>
        </p:txBody>
      </p:sp>
      <p:sp>
        <p:nvSpPr>
          <p:cNvPr id="6" name="Content Placeholder 5"/>
          <p:cNvSpPr>
            <a:spLocks noGrp="1"/>
          </p:cNvSpPr>
          <p:nvPr>
            <p:ph sz="quarter" idx="4"/>
          </p:nvPr>
        </p:nvSpPr>
        <p:spPr>
          <a:xfrm>
            <a:off x="7654172" y="3905482"/>
            <a:ext cx="6427693"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59BCF29-22D9-44BD-A696-625FABCA3195}" type="datetime1">
              <a:rPr kumimoji="1" lang="ja-JP" altLang="en-US" smtClean="0"/>
              <a:t>2025/6/19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1958491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4B30E49-5BBB-42C5-B59A-B749D675417F}" type="datetime1">
              <a:rPr kumimoji="1" lang="ja-JP" altLang="en-US" smtClean="0"/>
              <a:t>2025/6/19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18308976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C1128C-5D9B-4BEB-86AE-8A330351DE0D}" type="datetime1">
              <a:rPr kumimoji="1" lang="ja-JP" altLang="en-US" smtClean="0"/>
              <a:t>2025/6/19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1639041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041425" y="712788"/>
            <a:ext cx="4876384" cy="2494756"/>
          </a:xfrm>
        </p:spPr>
        <p:txBody>
          <a:bodyPr anchor="b"/>
          <a:lstStyle>
            <a:lvl1pPr>
              <a:defRPr sz="4989"/>
            </a:lvl1pPr>
          </a:lstStyle>
          <a:p>
            <a:r>
              <a:rPr lang="ja-JP" altLang="en-US"/>
              <a:t>マスター タイトルの書式設定</a:t>
            </a:r>
            <a:endParaRPr lang="en-US" dirty="0"/>
          </a:p>
        </p:txBody>
      </p:sp>
      <p:sp>
        <p:nvSpPr>
          <p:cNvPr id="3" name="Content Placeholder 2"/>
          <p:cNvSpPr>
            <a:spLocks noGrp="1"/>
          </p:cNvSpPr>
          <p:nvPr>
            <p:ph idx="1"/>
          </p:nvPr>
        </p:nvSpPr>
        <p:spPr>
          <a:xfrm>
            <a:off x="6427693" y="1539425"/>
            <a:ext cx="7654171" cy="7598117"/>
          </a:xfrm>
        </p:spPr>
        <p:txBody>
          <a:bodyPr/>
          <a:lstStyle>
            <a:lvl1pPr>
              <a:defRPr sz="4989"/>
            </a:lvl1pPr>
            <a:lvl2pPr>
              <a:defRPr sz="4365"/>
            </a:lvl2pPr>
            <a:lvl3pPr>
              <a:defRPr sz="3742"/>
            </a:lvl3pPr>
            <a:lvl4pPr>
              <a:defRPr sz="3118"/>
            </a:lvl4pPr>
            <a:lvl5pPr>
              <a:defRPr sz="3118"/>
            </a:lvl5pPr>
            <a:lvl6pPr>
              <a:defRPr sz="3118"/>
            </a:lvl6pPr>
            <a:lvl7pPr>
              <a:defRPr sz="3118"/>
            </a:lvl7pPr>
            <a:lvl8pPr>
              <a:defRPr sz="3118"/>
            </a:lvl8pPr>
            <a:lvl9pPr>
              <a:defRPr sz="3118"/>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041425" y="3207544"/>
            <a:ext cx="4876384" cy="5942372"/>
          </a:xfrm>
        </p:spPr>
        <p:txBody>
          <a:bodyPr/>
          <a:lstStyle>
            <a:lvl1pPr marL="0" indent="0">
              <a:buNone/>
              <a:defRPr sz="2494"/>
            </a:lvl1pPr>
            <a:lvl2pPr marL="712775" indent="0">
              <a:buNone/>
              <a:defRPr sz="2183"/>
            </a:lvl2pPr>
            <a:lvl3pPr marL="1425550" indent="0">
              <a:buNone/>
              <a:defRPr sz="1871"/>
            </a:lvl3pPr>
            <a:lvl4pPr marL="2138324" indent="0">
              <a:buNone/>
              <a:defRPr sz="1559"/>
            </a:lvl4pPr>
            <a:lvl5pPr marL="2851099" indent="0">
              <a:buNone/>
              <a:defRPr sz="1559"/>
            </a:lvl5pPr>
            <a:lvl6pPr marL="3563874" indent="0">
              <a:buNone/>
              <a:defRPr sz="1559"/>
            </a:lvl6pPr>
            <a:lvl7pPr marL="4276649" indent="0">
              <a:buNone/>
              <a:defRPr sz="1559"/>
            </a:lvl7pPr>
            <a:lvl8pPr marL="4989424" indent="0">
              <a:buNone/>
              <a:defRPr sz="1559"/>
            </a:lvl8pPr>
            <a:lvl9pPr marL="5702198" indent="0">
              <a:buNone/>
              <a:defRPr sz="1559"/>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AEBDE20-F80A-4953-A2AF-98A1C96571AD}" type="datetime1">
              <a:rPr kumimoji="1" lang="ja-JP" altLang="en-US" smtClean="0"/>
              <a:t>2025/6/19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509378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041425" y="712788"/>
            <a:ext cx="4876384" cy="2494756"/>
          </a:xfrm>
        </p:spPr>
        <p:txBody>
          <a:bodyPr anchor="b"/>
          <a:lstStyle>
            <a:lvl1pPr>
              <a:defRPr sz="4989"/>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427693" y="1539425"/>
            <a:ext cx="7654171" cy="7598117"/>
          </a:xfrm>
        </p:spPr>
        <p:txBody>
          <a:bodyPr anchor="t"/>
          <a:lstStyle>
            <a:lvl1pPr marL="0" indent="0">
              <a:buNone/>
              <a:defRPr sz="4989"/>
            </a:lvl1pPr>
            <a:lvl2pPr marL="712775" indent="0">
              <a:buNone/>
              <a:defRPr sz="4365"/>
            </a:lvl2pPr>
            <a:lvl3pPr marL="1425550" indent="0">
              <a:buNone/>
              <a:defRPr sz="3742"/>
            </a:lvl3pPr>
            <a:lvl4pPr marL="2138324" indent="0">
              <a:buNone/>
              <a:defRPr sz="3118"/>
            </a:lvl4pPr>
            <a:lvl5pPr marL="2851099" indent="0">
              <a:buNone/>
              <a:defRPr sz="3118"/>
            </a:lvl5pPr>
            <a:lvl6pPr marL="3563874" indent="0">
              <a:buNone/>
              <a:defRPr sz="3118"/>
            </a:lvl6pPr>
            <a:lvl7pPr marL="4276649" indent="0">
              <a:buNone/>
              <a:defRPr sz="3118"/>
            </a:lvl7pPr>
            <a:lvl8pPr marL="4989424" indent="0">
              <a:buNone/>
              <a:defRPr sz="3118"/>
            </a:lvl8pPr>
            <a:lvl9pPr marL="5702198" indent="0">
              <a:buNone/>
              <a:defRPr sz="3118"/>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041425" y="3207544"/>
            <a:ext cx="4876384" cy="5942372"/>
          </a:xfrm>
        </p:spPr>
        <p:txBody>
          <a:bodyPr/>
          <a:lstStyle>
            <a:lvl1pPr marL="0" indent="0">
              <a:buNone/>
              <a:defRPr sz="2494"/>
            </a:lvl1pPr>
            <a:lvl2pPr marL="712775" indent="0">
              <a:buNone/>
              <a:defRPr sz="2183"/>
            </a:lvl2pPr>
            <a:lvl3pPr marL="1425550" indent="0">
              <a:buNone/>
              <a:defRPr sz="1871"/>
            </a:lvl3pPr>
            <a:lvl4pPr marL="2138324" indent="0">
              <a:buNone/>
              <a:defRPr sz="1559"/>
            </a:lvl4pPr>
            <a:lvl5pPr marL="2851099" indent="0">
              <a:buNone/>
              <a:defRPr sz="1559"/>
            </a:lvl5pPr>
            <a:lvl6pPr marL="3563874" indent="0">
              <a:buNone/>
              <a:defRPr sz="1559"/>
            </a:lvl6pPr>
            <a:lvl7pPr marL="4276649" indent="0">
              <a:buNone/>
              <a:defRPr sz="1559"/>
            </a:lvl7pPr>
            <a:lvl8pPr marL="4989424" indent="0">
              <a:buNone/>
              <a:defRPr sz="1559"/>
            </a:lvl8pPr>
            <a:lvl9pPr marL="5702198" indent="0">
              <a:buNone/>
              <a:defRPr sz="1559"/>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560693F-9EDC-482B-9AE7-3FF3BED5C191}" type="datetime1">
              <a:rPr kumimoji="1" lang="ja-JP" altLang="en-US" smtClean="0"/>
              <a:t>2025/6/19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1432637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39456" y="569242"/>
            <a:ext cx="13040439"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39456" y="2846200"/>
            <a:ext cx="13040439"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1039455" y="9909729"/>
            <a:ext cx="3401854" cy="569240"/>
          </a:xfrm>
          <a:prstGeom prst="rect">
            <a:avLst/>
          </a:prstGeom>
        </p:spPr>
        <p:txBody>
          <a:bodyPr vert="horz" lIns="91440" tIns="45720" rIns="91440" bIns="45720" rtlCol="0" anchor="ctr"/>
          <a:lstStyle>
            <a:lvl1pPr algn="l">
              <a:defRPr sz="1871">
                <a:solidFill>
                  <a:schemeClr val="tx1">
                    <a:tint val="82000"/>
                  </a:schemeClr>
                </a:solidFill>
              </a:defRPr>
            </a:lvl1pPr>
          </a:lstStyle>
          <a:p>
            <a:fld id="{6DA60FA1-DE2E-4231-900E-6BF861FB3C02}" type="datetime1">
              <a:rPr kumimoji="1" lang="ja-JP" altLang="en-US" smtClean="0"/>
              <a:t>2025/6/19</a:t>
            </a:fld>
            <a:endParaRPr kumimoji="1" lang="ja-JP" altLang="en-US"/>
          </a:p>
        </p:txBody>
      </p:sp>
      <p:sp>
        <p:nvSpPr>
          <p:cNvPr id="5" name="Footer Placeholder 4"/>
          <p:cNvSpPr>
            <a:spLocks noGrp="1"/>
          </p:cNvSpPr>
          <p:nvPr>
            <p:ph type="ftr" sz="quarter" idx="3"/>
          </p:nvPr>
        </p:nvSpPr>
        <p:spPr>
          <a:xfrm>
            <a:off x="5008285" y="9909729"/>
            <a:ext cx="5102781" cy="569240"/>
          </a:xfrm>
          <a:prstGeom prst="rect">
            <a:avLst/>
          </a:prstGeom>
        </p:spPr>
        <p:txBody>
          <a:bodyPr vert="horz" lIns="91440" tIns="45720" rIns="91440" bIns="45720" rtlCol="0" anchor="ctr"/>
          <a:lstStyle>
            <a:lvl1pPr algn="ctr">
              <a:defRPr sz="1871">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10678041" y="9909729"/>
            <a:ext cx="3401854" cy="569240"/>
          </a:xfrm>
          <a:prstGeom prst="rect">
            <a:avLst/>
          </a:prstGeom>
        </p:spPr>
        <p:txBody>
          <a:bodyPr vert="horz" lIns="91440" tIns="45720" rIns="91440" bIns="45720" rtlCol="0" anchor="ctr"/>
          <a:lstStyle>
            <a:lvl1pPr algn="r">
              <a:defRPr sz="1871">
                <a:solidFill>
                  <a:schemeClr val="tx1">
                    <a:tint val="82000"/>
                  </a:schemeClr>
                </a:solidFill>
              </a:defRPr>
            </a:lvl1pPr>
          </a:lstStyle>
          <a:p>
            <a:fld id="{9739D91A-585D-41F4-A93A-D8FB786F8CE4}" type="slidenum">
              <a:rPr kumimoji="1" lang="ja-JP" altLang="en-US" smtClean="0"/>
              <a:t>‹#›</a:t>
            </a:fld>
            <a:endParaRPr kumimoji="1" lang="ja-JP" altLang="en-US"/>
          </a:p>
        </p:txBody>
      </p:sp>
    </p:spTree>
    <p:extLst>
      <p:ext uri="{BB962C8B-B14F-4D97-AF65-F5344CB8AC3E}">
        <p14:creationId xmlns:p14="http://schemas.microsoft.com/office/powerpoint/2010/main" val="22538431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1425550" rtl="0" eaLnBrk="1" latinLnBrk="0" hangingPunct="1">
        <a:lnSpc>
          <a:spcPct val="90000"/>
        </a:lnSpc>
        <a:spcBef>
          <a:spcPct val="0"/>
        </a:spcBef>
        <a:buNone/>
        <a:defRPr kumimoji="1" sz="6860" kern="1200">
          <a:solidFill>
            <a:schemeClr val="tx1"/>
          </a:solidFill>
          <a:latin typeface="+mj-lt"/>
          <a:ea typeface="+mj-ea"/>
          <a:cs typeface="+mj-cs"/>
        </a:defRPr>
      </a:lvl1pPr>
    </p:titleStyle>
    <p:bodyStyle>
      <a:lvl1pPr marL="356387" indent="-356387" algn="l" defTabSz="1425550" rtl="0" eaLnBrk="1" latinLnBrk="0" hangingPunct="1">
        <a:lnSpc>
          <a:spcPct val="90000"/>
        </a:lnSpc>
        <a:spcBef>
          <a:spcPts val="1559"/>
        </a:spcBef>
        <a:buFont typeface="Arial" panose="020B0604020202020204" pitchFamily="34" charset="0"/>
        <a:buChar char="•"/>
        <a:defRPr kumimoji="1" sz="4365" kern="1200">
          <a:solidFill>
            <a:schemeClr val="tx1"/>
          </a:solidFill>
          <a:latin typeface="+mn-lt"/>
          <a:ea typeface="+mn-ea"/>
          <a:cs typeface="+mn-cs"/>
        </a:defRPr>
      </a:lvl1pPr>
      <a:lvl2pPr marL="1069162" indent="-356387" algn="l" defTabSz="1425550" rtl="0" eaLnBrk="1" latinLnBrk="0" hangingPunct="1">
        <a:lnSpc>
          <a:spcPct val="90000"/>
        </a:lnSpc>
        <a:spcBef>
          <a:spcPts val="780"/>
        </a:spcBef>
        <a:buFont typeface="Arial" panose="020B0604020202020204" pitchFamily="34" charset="0"/>
        <a:buChar char="•"/>
        <a:defRPr kumimoji="1" sz="3742" kern="1200">
          <a:solidFill>
            <a:schemeClr val="tx1"/>
          </a:solidFill>
          <a:latin typeface="+mn-lt"/>
          <a:ea typeface="+mn-ea"/>
          <a:cs typeface="+mn-cs"/>
        </a:defRPr>
      </a:lvl2pPr>
      <a:lvl3pPr marL="1781937" indent="-356387" algn="l" defTabSz="1425550" rtl="0" eaLnBrk="1" latinLnBrk="0" hangingPunct="1">
        <a:lnSpc>
          <a:spcPct val="90000"/>
        </a:lnSpc>
        <a:spcBef>
          <a:spcPts val="780"/>
        </a:spcBef>
        <a:buFont typeface="Arial" panose="020B0604020202020204" pitchFamily="34" charset="0"/>
        <a:buChar char="•"/>
        <a:defRPr kumimoji="1" sz="3118" kern="1200">
          <a:solidFill>
            <a:schemeClr val="tx1"/>
          </a:solidFill>
          <a:latin typeface="+mn-lt"/>
          <a:ea typeface="+mn-ea"/>
          <a:cs typeface="+mn-cs"/>
        </a:defRPr>
      </a:lvl3pPr>
      <a:lvl4pPr marL="2494712" indent="-356387" algn="l" defTabSz="1425550" rtl="0" eaLnBrk="1" latinLnBrk="0" hangingPunct="1">
        <a:lnSpc>
          <a:spcPct val="90000"/>
        </a:lnSpc>
        <a:spcBef>
          <a:spcPts val="780"/>
        </a:spcBef>
        <a:buFont typeface="Arial" panose="020B0604020202020204" pitchFamily="34" charset="0"/>
        <a:buChar char="•"/>
        <a:defRPr kumimoji="1" sz="2806" kern="1200">
          <a:solidFill>
            <a:schemeClr val="tx1"/>
          </a:solidFill>
          <a:latin typeface="+mn-lt"/>
          <a:ea typeface="+mn-ea"/>
          <a:cs typeface="+mn-cs"/>
        </a:defRPr>
      </a:lvl4pPr>
      <a:lvl5pPr marL="3207487" indent="-356387" algn="l" defTabSz="1425550" rtl="0" eaLnBrk="1" latinLnBrk="0" hangingPunct="1">
        <a:lnSpc>
          <a:spcPct val="90000"/>
        </a:lnSpc>
        <a:spcBef>
          <a:spcPts val="780"/>
        </a:spcBef>
        <a:buFont typeface="Arial" panose="020B0604020202020204" pitchFamily="34" charset="0"/>
        <a:buChar char="•"/>
        <a:defRPr kumimoji="1" sz="2806" kern="1200">
          <a:solidFill>
            <a:schemeClr val="tx1"/>
          </a:solidFill>
          <a:latin typeface="+mn-lt"/>
          <a:ea typeface="+mn-ea"/>
          <a:cs typeface="+mn-cs"/>
        </a:defRPr>
      </a:lvl5pPr>
      <a:lvl6pPr marL="3920261" indent="-356387" algn="l" defTabSz="1425550" rtl="0" eaLnBrk="1" latinLnBrk="0" hangingPunct="1">
        <a:lnSpc>
          <a:spcPct val="90000"/>
        </a:lnSpc>
        <a:spcBef>
          <a:spcPts val="780"/>
        </a:spcBef>
        <a:buFont typeface="Arial" panose="020B0604020202020204" pitchFamily="34" charset="0"/>
        <a:buChar char="•"/>
        <a:defRPr kumimoji="1" sz="2806" kern="1200">
          <a:solidFill>
            <a:schemeClr val="tx1"/>
          </a:solidFill>
          <a:latin typeface="+mn-lt"/>
          <a:ea typeface="+mn-ea"/>
          <a:cs typeface="+mn-cs"/>
        </a:defRPr>
      </a:lvl6pPr>
      <a:lvl7pPr marL="4633036" indent="-356387" algn="l" defTabSz="1425550" rtl="0" eaLnBrk="1" latinLnBrk="0" hangingPunct="1">
        <a:lnSpc>
          <a:spcPct val="90000"/>
        </a:lnSpc>
        <a:spcBef>
          <a:spcPts val="780"/>
        </a:spcBef>
        <a:buFont typeface="Arial" panose="020B0604020202020204" pitchFamily="34" charset="0"/>
        <a:buChar char="•"/>
        <a:defRPr kumimoji="1" sz="2806" kern="1200">
          <a:solidFill>
            <a:schemeClr val="tx1"/>
          </a:solidFill>
          <a:latin typeface="+mn-lt"/>
          <a:ea typeface="+mn-ea"/>
          <a:cs typeface="+mn-cs"/>
        </a:defRPr>
      </a:lvl7pPr>
      <a:lvl8pPr marL="5345811" indent="-356387" algn="l" defTabSz="1425550" rtl="0" eaLnBrk="1" latinLnBrk="0" hangingPunct="1">
        <a:lnSpc>
          <a:spcPct val="90000"/>
        </a:lnSpc>
        <a:spcBef>
          <a:spcPts val="780"/>
        </a:spcBef>
        <a:buFont typeface="Arial" panose="020B0604020202020204" pitchFamily="34" charset="0"/>
        <a:buChar char="•"/>
        <a:defRPr kumimoji="1" sz="2806" kern="1200">
          <a:solidFill>
            <a:schemeClr val="tx1"/>
          </a:solidFill>
          <a:latin typeface="+mn-lt"/>
          <a:ea typeface="+mn-ea"/>
          <a:cs typeface="+mn-cs"/>
        </a:defRPr>
      </a:lvl8pPr>
      <a:lvl9pPr marL="6058586" indent="-356387" algn="l" defTabSz="1425550" rtl="0" eaLnBrk="1" latinLnBrk="0" hangingPunct="1">
        <a:lnSpc>
          <a:spcPct val="90000"/>
        </a:lnSpc>
        <a:spcBef>
          <a:spcPts val="780"/>
        </a:spcBef>
        <a:buFont typeface="Arial" panose="020B0604020202020204" pitchFamily="34" charset="0"/>
        <a:buChar char="•"/>
        <a:defRPr kumimoji="1" sz="2806" kern="1200">
          <a:solidFill>
            <a:schemeClr val="tx1"/>
          </a:solidFill>
          <a:latin typeface="+mn-lt"/>
          <a:ea typeface="+mn-ea"/>
          <a:cs typeface="+mn-cs"/>
        </a:defRPr>
      </a:lvl9pPr>
    </p:bodyStyle>
    <p:otherStyle>
      <a:defPPr>
        <a:defRPr lang="en-US"/>
      </a:defPPr>
      <a:lvl1pPr marL="0" algn="l" defTabSz="1425550" rtl="0" eaLnBrk="1" latinLnBrk="0" hangingPunct="1">
        <a:defRPr kumimoji="1" sz="2806" kern="1200">
          <a:solidFill>
            <a:schemeClr val="tx1"/>
          </a:solidFill>
          <a:latin typeface="+mn-lt"/>
          <a:ea typeface="+mn-ea"/>
          <a:cs typeface="+mn-cs"/>
        </a:defRPr>
      </a:lvl1pPr>
      <a:lvl2pPr marL="712775" algn="l" defTabSz="1425550" rtl="0" eaLnBrk="1" latinLnBrk="0" hangingPunct="1">
        <a:defRPr kumimoji="1" sz="2806" kern="1200">
          <a:solidFill>
            <a:schemeClr val="tx1"/>
          </a:solidFill>
          <a:latin typeface="+mn-lt"/>
          <a:ea typeface="+mn-ea"/>
          <a:cs typeface="+mn-cs"/>
        </a:defRPr>
      </a:lvl2pPr>
      <a:lvl3pPr marL="1425550" algn="l" defTabSz="1425550" rtl="0" eaLnBrk="1" latinLnBrk="0" hangingPunct="1">
        <a:defRPr kumimoji="1" sz="2806" kern="1200">
          <a:solidFill>
            <a:schemeClr val="tx1"/>
          </a:solidFill>
          <a:latin typeface="+mn-lt"/>
          <a:ea typeface="+mn-ea"/>
          <a:cs typeface="+mn-cs"/>
        </a:defRPr>
      </a:lvl3pPr>
      <a:lvl4pPr marL="2138324" algn="l" defTabSz="1425550" rtl="0" eaLnBrk="1" latinLnBrk="0" hangingPunct="1">
        <a:defRPr kumimoji="1" sz="2806" kern="1200">
          <a:solidFill>
            <a:schemeClr val="tx1"/>
          </a:solidFill>
          <a:latin typeface="+mn-lt"/>
          <a:ea typeface="+mn-ea"/>
          <a:cs typeface="+mn-cs"/>
        </a:defRPr>
      </a:lvl4pPr>
      <a:lvl5pPr marL="2851099" algn="l" defTabSz="1425550" rtl="0" eaLnBrk="1" latinLnBrk="0" hangingPunct="1">
        <a:defRPr kumimoji="1" sz="2806" kern="1200">
          <a:solidFill>
            <a:schemeClr val="tx1"/>
          </a:solidFill>
          <a:latin typeface="+mn-lt"/>
          <a:ea typeface="+mn-ea"/>
          <a:cs typeface="+mn-cs"/>
        </a:defRPr>
      </a:lvl5pPr>
      <a:lvl6pPr marL="3563874" algn="l" defTabSz="1425550" rtl="0" eaLnBrk="1" latinLnBrk="0" hangingPunct="1">
        <a:defRPr kumimoji="1" sz="2806" kern="1200">
          <a:solidFill>
            <a:schemeClr val="tx1"/>
          </a:solidFill>
          <a:latin typeface="+mn-lt"/>
          <a:ea typeface="+mn-ea"/>
          <a:cs typeface="+mn-cs"/>
        </a:defRPr>
      </a:lvl6pPr>
      <a:lvl7pPr marL="4276649" algn="l" defTabSz="1425550" rtl="0" eaLnBrk="1" latinLnBrk="0" hangingPunct="1">
        <a:defRPr kumimoji="1" sz="2806" kern="1200">
          <a:solidFill>
            <a:schemeClr val="tx1"/>
          </a:solidFill>
          <a:latin typeface="+mn-lt"/>
          <a:ea typeface="+mn-ea"/>
          <a:cs typeface="+mn-cs"/>
        </a:defRPr>
      </a:lvl7pPr>
      <a:lvl8pPr marL="4989424" algn="l" defTabSz="1425550" rtl="0" eaLnBrk="1" latinLnBrk="0" hangingPunct="1">
        <a:defRPr kumimoji="1" sz="2806" kern="1200">
          <a:solidFill>
            <a:schemeClr val="tx1"/>
          </a:solidFill>
          <a:latin typeface="+mn-lt"/>
          <a:ea typeface="+mn-ea"/>
          <a:cs typeface="+mn-cs"/>
        </a:defRPr>
      </a:lvl8pPr>
      <a:lvl9pPr marL="5702198" algn="l" defTabSz="1425550" rtl="0" eaLnBrk="1" latinLnBrk="0" hangingPunct="1">
        <a:defRPr kumimoji="1" sz="280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F4B3B63-0717-E557-A87E-F39F3F866841}"/>
              </a:ext>
            </a:extLst>
          </p:cNvPr>
          <p:cNvSpPr txBox="1"/>
          <p:nvPr/>
        </p:nvSpPr>
        <p:spPr>
          <a:xfrm>
            <a:off x="1108636" y="2375996"/>
            <a:ext cx="12902105" cy="1654400"/>
          </a:xfrm>
          <a:prstGeom prst="rect">
            <a:avLst/>
          </a:prstGeom>
          <a:solidFill>
            <a:schemeClr val="accent6"/>
          </a:solidFill>
        </p:spPr>
        <p:txBody>
          <a:bodyPr wrap="none" lIns="72000" tIns="108000" rIns="72000" bIns="108000" rtlCol="0">
            <a:spAutoFit/>
          </a:bodyPr>
          <a:lstStyle/>
          <a:p>
            <a:pPr algn="ctr">
              <a:lnSpc>
                <a:spcPts val="5600"/>
              </a:lnSpc>
            </a:pPr>
            <a:r>
              <a:rPr kumimoji="1" lang="ja-JP" altLang="en-US" sz="4800" b="1" dirty="0">
                <a:solidFill>
                  <a:schemeClr val="bg1"/>
                </a:solidFill>
                <a:latin typeface="BIZ UDPゴシック" panose="020B0400000000000000" pitchFamily="50" charset="-128"/>
                <a:ea typeface="BIZ UDPゴシック" panose="020B0400000000000000" pitchFamily="50" charset="-128"/>
              </a:rPr>
              <a:t>令和７年度第１回 太良町地域公共交通会議及び</a:t>
            </a:r>
            <a:endParaRPr kumimoji="1" lang="en-US" altLang="ja-JP" sz="4800" b="1" dirty="0">
              <a:solidFill>
                <a:schemeClr val="bg1"/>
              </a:solidFill>
              <a:latin typeface="BIZ UDPゴシック" panose="020B0400000000000000" pitchFamily="50" charset="-128"/>
              <a:ea typeface="BIZ UDPゴシック" panose="020B0400000000000000" pitchFamily="50" charset="-128"/>
            </a:endParaRPr>
          </a:p>
          <a:p>
            <a:pPr algn="ctr">
              <a:lnSpc>
                <a:spcPts val="5600"/>
              </a:lnSpc>
            </a:pPr>
            <a:r>
              <a:rPr kumimoji="1" lang="ja-JP" altLang="en-US" sz="4800" b="1" dirty="0">
                <a:solidFill>
                  <a:schemeClr val="bg1"/>
                </a:solidFill>
                <a:latin typeface="BIZ UDPゴシック" panose="020B0400000000000000" pitchFamily="50" charset="-128"/>
                <a:ea typeface="BIZ UDPゴシック" panose="020B0400000000000000" pitchFamily="50" charset="-128"/>
              </a:rPr>
              <a:t>太良町地域公共交通活性化協議会</a:t>
            </a:r>
          </a:p>
        </p:txBody>
      </p:sp>
      <p:sp>
        <p:nvSpPr>
          <p:cNvPr id="3" name="テキスト ボックス 2">
            <a:extLst>
              <a:ext uri="{FF2B5EF4-FFF2-40B4-BE49-F238E27FC236}">
                <a16:creationId xmlns:a16="http://schemas.microsoft.com/office/drawing/2014/main" id="{5A5FB820-BAB9-FBBD-C307-2CC5DCB58033}"/>
              </a:ext>
            </a:extLst>
          </p:cNvPr>
          <p:cNvSpPr txBox="1"/>
          <p:nvPr/>
        </p:nvSpPr>
        <p:spPr>
          <a:xfrm>
            <a:off x="5941683" y="8308077"/>
            <a:ext cx="3235996" cy="551534"/>
          </a:xfrm>
          <a:prstGeom prst="rect">
            <a:avLst/>
          </a:prstGeom>
          <a:noFill/>
        </p:spPr>
        <p:txBody>
          <a:bodyPr wrap="none" lIns="72000" tIns="108000" rIns="72000" bIns="108000" rtlCol="0">
            <a:spAutoFit/>
          </a:bodyPr>
          <a:lstStyle/>
          <a:p>
            <a:pPr algn="ctr">
              <a:lnSpc>
                <a:spcPts val="2600"/>
              </a:lnSpc>
            </a:pPr>
            <a:r>
              <a:rPr kumimoji="1" lang="ja-JP" altLang="en-US" sz="2400" b="1" dirty="0">
                <a:latin typeface="BIZ UDPゴシック" panose="020B0400000000000000" pitchFamily="50" charset="-128"/>
                <a:ea typeface="BIZ UDPゴシック" panose="020B0400000000000000" pitchFamily="50" charset="-128"/>
              </a:rPr>
              <a:t>令和</a:t>
            </a:r>
            <a:r>
              <a:rPr kumimoji="1" lang="en-US" altLang="ja-JP" sz="2400" b="1" dirty="0">
                <a:latin typeface="BIZ UDPゴシック" panose="020B0400000000000000" pitchFamily="50" charset="-128"/>
                <a:ea typeface="BIZ UDPゴシック" panose="020B0400000000000000" pitchFamily="50" charset="-128"/>
              </a:rPr>
              <a:t>7</a:t>
            </a:r>
            <a:r>
              <a:rPr kumimoji="1" lang="ja-JP" altLang="en-US" sz="2400" b="1" dirty="0">
                <a:latin typeface="BIZ UDPゴシック" panose="020B0400000000000000" pitchFamily="50" charset="-128"/>
                <a:ea typeface="BIZ UDPゴシック" panose="020B0400000000000000" pitchFamily="50" charset="-128"/>
              </a:rPr>
              <a:t>年</a:t>
            </a:r>
            <a:r>
              <a:rPr kumimoji="1" lang="en-US" altLang="ja-JP" sz="2400" b="1" dirty="0">
                <a:latin typeface="BIZ UDPゴシック" panose="020B0400000000000000" pitchFamily="50" charset="-128"/>
                <a:ea typeface="BIZ UDPゴシック" panose="020B0400000000000000" pitchFamily="50" charset="-128"/>
              </a:rPr>
              <a:t>6</a:t>
            </a:r>
            <a:r>
              <a:rPr kumimoji="1" lang="ja-JP" altLang="en-US" sz="2400" b="1" dirty="0">
                <a:latin typeface="BIZ UDPゴシック" panose="020B0400000000000000" pitchFamily="50" charset="-128"/>
                <a:ea typeface="BIZ UDPゴシック" panose="020B0400000000000000" pitchFamily="50" charset="-128"/>
              </a:rPr>
              <a:t>月</a:t>
            </a:r>
            <a:r>
              <a:rPr kumimoji="1" lang="en-US" altLang="ja-JP" sz="2400" b="1" dirty="0">
                <a:latin typeface="BIZ UDPゴシック" panose="020B0400000000000000" pitchFamily="50" charset="-128"/>
                <a:ea typeface="BIZ UDPゴシック" panose="020B0400000000000000" pitchFamily="50" charset="-128"/>
              </a:rPr>
              <a:t>23</a:t>
            </a:r>
            <a:r>
              <a:rPr kumimoji="1" lang="ja-JP" altLang="en-US" sz="2400" b="1" dirty="0">
                <a:latin typeface="BIZ UDPゴシック" panose="020B0400000000000000" pitchFamily="50" charset="-128"/>
                <a:ea typeface="BIZ UDPゴシック" panose="020B0400000000000000" pitchFamily="50" charset="-128"/>
              </a:rPr>
              <a:t>日（月）</a:t>
            </a:r>
          </a:p>
        </p:txBody>
      </p:sp>
      <p:sp>
        <p:nvSpPr>
          <p:cNvPr id="4" name="テキスト ボックス 3">
            <a:extLst>
              <a:ext uri="{FF2B5EF4-FFF2-40B4-BE49-F238E27FC236}">
                <a16:creationId xmlns:a16="http://schemas.microsoft.com/office/drawing/2014/main" id="{A50932E2-3B15-2DC4-AB93-89991697440D}"/>
              </a:ext>
            </a:extLst>
          </p:cNvPr>
          <p:cNvSpPr txBox="1"/>
          <p:nvPr/>
        </p:nvSpPr>
        <p:spPr>
          <a:xfrm>
            <a:off x="5845509" y="9433397"/>
            <a:ext cx="3428357" cy="551534"/>
          </a:xfrm>
          <a:prstGeom prst="rect">
            <a:avLst/>
          </a:prstGeom>
          <a:noFill/>
        </p:spPr>
        <p:txBody>
          <a:bodyPr wrap="none" lIns="72000" tIns="108000" rIns="72000" bIns="108000" rtlCol="0">
            <a:spAutoFit/>
          </a:bodyPr>
          <a:lstStyle/>
          <a:p>
            <a:pPr algn="ctr">
              <a:lnSpc>
                <a:spcPts val="2600"/>
              </a:lnSpc>
            </a:pPr>
            <a:r>
              <a:rPr kumimoji="1" lang="ja-JP" altLang="en-US" sz="3200" b="1" dirty="0">
                <a:latin typeface="BIZ UDPゴシック" panose="020B0400000000000000" pitchFamily="50" charset="-128"/>
                <a:ea typeface="BIZ UDPゴシック" panose="020B0400000000000000" pitchFamily="50" charset="-128"/>
              </a:rPr>
              <a:t>太良町企画政策課</a:t>
            </a:r>
          </a:p>
        </p:txBody>
      </p:sp>
      <p:sp>
        <p:nvSpPr>
          <p:cNvPr id="5" name="テキスト ボックス 4">
            <a:extLst>
              <a:ext uri="{FF2B5EF4-FFF2-40B4-BE49-F238E27FC236}">
                <a16:creationId xmlns:a16="http://schemas.microsoft.com/office/drawing/2014/main" id="{991E2AC4-0531-15BF-DBF9-20FA5DDEA347}"/>
              </a:ext>
            </a:extLst>
          </p:cNvPr>
          <p:cNvSpPr txBox="1"/>
          <p:nvPr/>
        </p:nvSpPr>
        <p:spPr>
          <a:xfrm>
            <a:off x="2510518" y="4981316"/>
            <a:ext cx="10098314" cy="1847915"/>
          </a:xfrm>
          <a:prstGeom prst="rect">
            <a:avLst/>
          </a:prstGeom>
          <a:noFill/>
          <a:ln w="28575">
            <a:solidFill>
              <a:schemeClr val="accent6"/>
            </a:solidFill>
          </a:ln>
        </p:spPr>
        <p:txBody>
          <a:bodyPr wrap="square" lIns="144000" tIns="108000" rIns="144000" bIns="108000" rtlCol="0">
            <a:spAutoFit/>
          </a:bodyPr>
          <a:lstStyle/>
          <a:p>
            <a:pPr>
              <a:lnSpc>
                <a:spcPts val="2200"/>
              </a:lnSpc>
              <a:spcBef>
                <a:spcPts val="600"/>
              </a:spcBef>
            </a:pPr>
            <a:r>
              <a:rPr kumimoji="1" lang="ja-JP" altLang="en-US" b="1" dirty="0">
                <a:latin typeface="BIZ UDゴシック" panose="020B0400000000000000" pitchFamily="49" charset="-128"/>
                <a:ea typeface="BIZ UDゴシック" panose="020B0400000000000000" pitchFamily="49" charset="-128"/>
              </a:rPr>
              <a:t>１．１</a:t>
            </a:r>
            <a:r>
              <a:rPr kumimoji="1" lang="en-US" altLang="ja-JP" b="1" dirty="0">
                <a:latin typeface="BIZ UDゴシック" panose="020B0400000000000000" pitchFamily="49" charset="-128"/>
                <a:ea typeface="BIZ UDゴシック" panose="020B0400000000000000" pitchFamily="49" charset="-128"/>
              </a:rPr>
              <a:t>.</a:t>
            </a:r>
            <a:r>
              <a:rPr kumimoji="1" lang="ja-JP" altLang="en-US" b="1" dirty="0">
                <a:latin typeface="BIZ UDゴシック" panose="020B0400000000000000" pitchFamily="49" charset="-128"/>
                <a:ea typeface="BIZ UDゴシック" panose="020B0400000000000000" pitchFamily="49" charset="-128"/>
              </a:rPr>
              <a:t>太良町コミュニティバスの見直し（事業計画の変更）について･････････････････････</a:t>
            </a:r>
            <a:r>
              <a:rPr kumimoji="1" lang="en-US" altLang="ja-JP" b="1" dirty="0">
                <a:latin typeface="BIZ UDゴシック" panose="020B0400000000000000" pitchFamily="49" charset="-128"/>
                <a:ea typeface="BIZ UDゴシック" panose="020B0400000000000000" pitchFamily="49" charset="-128"/>
              </a:rPr>
              <a:t>1</a:t>
            </a:r>
          </a:p>
          <a:p>
            <a:pPr marL="130175">
              <a:lnSpc>
                <a:spcPts val="2000"/>
              </a:lnSpc>
            </a:pPr>
            <a:r>
              <a:rPr kumimoji="1" lang="en-US" altLang="ja-JP" sz="1600" dirty="0">
                <a:latin typeface="BIZ UDゴシック" panose="020B0400000000000000" pitchFamily="49" charset="-128"/>
                <a:ea typeface="BIZ UDゴシック" panose="020B0400000000000000" pitchFamily="49" charset="-128"/>
              </a:rPr>
              <a:t>(</a:t>
            </a:r>
            <a:r>
              <a:rPr kumimoji="1" lang="ja-JP" altLang="en-US" sz="1600" dirty="0">
                <a:latin typeface="BIZ UDゴシック" panose="020B0400000000000000" pitchFamily="49" charset="-128"/>
                <a:ea typeface="BIZ UDゴシック" panose="020B0400000000000000" pitchFamily="49" charset="-128"/>
              </a:rPr>
              <a:t>１</a:t>
            </a:r>
            <a:r>
              <a:rPr kumimoji="1" lang="en-US" altLang="ja-JP" sz="1600" dirty="0">
                <a:latin typeface="BIZ UDゴシック" panose="020B0400000000000000" pitchFamily="49" charset="-128"/>
                <a:ea typeface="BIZ UDゴシック" panose="020B0400000000000000" pitchFamily="49" charset="-128"/>
              </a:rPr>
              <a:t>)</a:t>
            </a:r>
            <a:r>
              <a:rPr kumimoji="1" lang="ja-JP" altLang="en-US" sz="1600" dirty="0">
                <a:latin typeface="BIZ UDゴシック" panose="020B0400000000000000" pitchFamily="49" charset="-128"/>
                <a:ea typeface="BIZ UDゴシック" panose="020B0400000000000000" pitchFamily="49" charset="-128"/>
              </a:rPr>
              <a:t>前回会議の振り返り：コミュニティバス見直しの概要（案）･･･････････････････････････････････</a:t>
            </a:r>
            <a:r>
              <a:rPr kumimoji="1" lang="en-US" altLang="ja-JP" sz="1600" dirty="0">
                <a:latin typeface="BIZ UDゴシック" panose="020B0400000000000000" pitchFamily="49" charset="-128"/>
                <a:ea typeface="BIZ UDゴシック" panose="020B0400000000000000" pitchFamily="49" charset="-128"/>
              </a:rPr>
              <a:t>1</a:t>
            </a:r>
          </a:p>
          <a:p>
            <a:pPr marL="130175">
              <a:lnSpc>
                <a:spcPts val="2000"/>
              </a:lnSpc>
            </a:pPr>
            <a:r>
              <a:rPr kumimoji="1" lang="en-US" altLang="ja-JP" sz="1600" dirty="0">
                <a:latin typeface="BIZ UDゴシック" panose="020B0400000000000000" pitchFamily="49" charset="-128"/>
                <a:ea typeface="BIZ UDゴシック" panose="020B0400000000000000" pitchFamily="49" charset="-128"/>
              </a:rPr>
              <a:t>(</a:t>
            </a:r>
            <a:r>
              <a:rPr kumimoji="1" lang="ja-JP" altLang="en-US" sz="1600" dirty="0">
                <a:latin typeface="BIZ UDゴシック" panose="020B0400000000000000" pitchFamily="49" charset="-128"/>
                <a:ea typeface="BIZ UDゴシック" panose="020B0400000000000000" pitchFamily="49" charset="-128"/>
              </a:rPr>
              <a:t>２</a:t>
            </a:r>
            <a:r>
              <a:rPr kumimoji="1" lang="en-US" altLang="ja-JP" sz="1600" dirty="0">
                <a:latin typeface="BIZ UDゴシック" panose="020B0400000000000000" pitchFamily="49" charset="-128"/>
                <a:ea typeface="BIZ UDゴシック" panose="020B0400000000000000" pitchFamily="49" charset="-128"/>
              </a:rPr>
              <a:t>)</a:t>
            </a:r>
            <a:r>
              <a:rPr kumimoji="1" lang="ja-JP" altLang="en-US" sz="1600" dirty="0">
                <a:latin typeface="BIZ UDゴシック" panose="020B0400000000000000" pitchFamily="49" charset="-128"/>
                <a:ea typeface="BIZ UDゴシック" panose="020B0400000000000000" pitchFamily="49" charset="-128"/>
              </a:rPr>
              <a:t>コミュニティバス見直しの概要･････････････････････････････････････････････････････････････</a:t>
            </a:r>
            <a:r>
              <a:rPr kumimoji="1" lang="en-US" altLang="ja-JP" sz="1600" dirty="0">
                <a:latin typeface="BIZ UDゴシック" panose="020B0400000000000000" pitchFamily="49" charset="-128"/>
                <a:ea typeface="BIZ UDゴシック" panose="020B0400000000000000" pitchFamily="49" charset="-128"/>
              </a:rPr>
              <a:t>2</a:t>
            </a:r>
          </a:p>
          <a:p>
            <a:pPr marL="130175">
              <a:lnSpc>
                <a:spcPts val="2000"/>
              </a:lnSpc>
            </a:pPr>
            <a:r>
              <a:rPr kumimoji="1" lang="en-US" altLang="ja-JP" sz="1600" dirty="0">
                <a:latin typeface="BIZ UDゴシック" panose="020B0400000000000000" pitchFamily="49" charset="-128"/>
                <a:ea typeface="BIZ UDゴシック" panose="020B0400000000000000" pitchFamily="49" charset="-128"/>
              </a:rPr>
              <a:t>(</a:t>
            </a:r>
            <a:r>
              <a:rPr kumimoji="1" lang="ja-JP" altLang="en-US" sz="1600" dirty="0">
                <a:latin typeface="BIZ UDゴシック" panose="020B0400000000000000" pitchFamily="49" charset="-128"/>
                <a:ea typeface="BIZ UDゴシック" panose="020B0400000000000000" pitchFamily="49" charset="-128"/>
              </a:rPr>
              <a:t>３</a:t>
            </a:r>
            <a:r>
              <a:rPr kumimoji="1" lang="en-US" altLang="ja-JP" sz="1600" dirty="0">
                <a:latin typeface="BIZ UDゴシック" panose="020B0400000000000000" pitchFamily="49" charset="-128"/>
                <a:ea typeface="BIZ UDゴシック" panose="020B0400000000000000" pitchFamily="49" charset="-128"/>
              </a:rPr>
              <a:t>)</a:t>
            </a:r>
            <a:r>
              <a:rPr kumimoji="1" lang="ja-JP" altLang="en-US" sz="1600" dirty="0">
                <a:latin typeface="BIZ UDゴシック" panose="020B0400000000000000" pitchFamily="49" charset="-128"/>
                <a:ea typeface="BIZ UDゴシック" panose="020B0400000000000000" pitchFamily="49" charset="-128"/>
              </a:rPr>
              <a:t>市街地循環線の概要･･･････････････････････････････････････････････････････････････････････</a:t>
            </a:r>
            <a:r>
              <a:rPr kumimoji="1" lang="en-US" altLang="ja-JP" sz="1600" dirty="0">
                <a:latin typeface="BIZ UDゴシック" panose="020B0400000000000000" pitchFamily="49" charset="-128"/>
                <a:ea typeface="BIZ UDゴシック" panose="020B0400000000000000" pitchFamily="49" charset="-128"/>
              </a:rPr>
              <a:t>3</a:t>
            </a:r>
          </a:p>
          <a:p>
            <a:pPr marL="130175">
              <a:lnSpc>
                <a:spcPts val="2000"/>
              </a:lnSpc>
            </a:pPr>
            <a:r>
              <a:rPr kumimoji="1" lang="en-US" altLang="ja-JP" sz="1600" dirty="0">
                <a:latin typeface="BIZ UDゴシック" panose="020B0400000000000000" pitchFamily="49" charset="-128"/>
                <a:ea typeface="BIZ UDゴシック" panose="020B0400000000000000" pitchFamily="49" charset="-128"/>
              </a:rPr>
              <a:t>(</a:t>
            </a:r>
            <a:r>
              <a:rPr kumimoji="1" lang="ja-JP" altLang="en-US" sz="1600" dirty="0">
                <a:latin typeface="BIZ UDゴシック" panose="020B0400000000000000" pitchFamily="49" charset="-128"/>
                <a:ea typeface="BIZ UDゴシック" panose="020B0400000000000000" pitchFamily="49" charset="-128"/>
              </a:rPr>
              <a:t>４</a:t>
            </a:r>
            <a:r>
              <a:rPr kumimoji="1" lang="en-US" altLang="ja-JP" sz="1600" dirty="0">
                <a:latin typeface="BIZ UDゴシック" panose="020B0400000000000000" pitchFamily="49" charset="-128"/>
                <a:ea typeface="BIZ UDゴシック" panose="020B0400000000000000" pitchFamily="49" charset="-128"/>
              </a:rPr>
              <a:t>)</a:t>
            </a:r>
            <a:r>
              <a:rPr kumimoji="1" lang="ja-JP" altLang="en-US" sz="1600" dirty="0">
                <a:latin typeface="BIZ UDゴシック" panose="020B0400000000000000" pitchFamily="49" charset="-128"/>
                <a:ea typeface="BIZ UDゴシック" panose="020B0400000000000000" pitchFamily="49" charset="-128"/>
              </a:rPr>
              <a:t>各路線の見直しの概要･････････････････････････････････････････････････････････････････････</a:t>
            </a:r>
            <a:r>
              <a:rPr kumimoji="1" lang="en-US" altLang="ja-JP" sz="1600" dirty="0">
                <a:latin typeface="BIZ UDゴシック" panose="020B0400000000000000" pitchFamily="49" charset="-128"/>
                <a:ea typeface="BIZ UDゴシック" panose="020B0400000000000000" pitchFamily="49" charset="-128"/>
              </a:rPr>
              <a:t>5</a:t>
            </a:r>
          </a:p>
          <a:p>
            <a:pPr>
              <a:lnSpc>
                <a:spcPts val="2200"/>
              </a:lnSpc>
              <a:spcBef>
                <a:spcPts val="600"/>
              </a:spcBef>
            </a:pPr>
            <a:r>
              <a:rPr kumimoji="1" lang="ja-JP" altLang="en-US" b="1" dirty="0">
                <a:latin typeface="BIZ UDゴシック" panose="020B0400000000000000" pitchFamily="49" charset="-128"/>
                <a:ea typeface="BIZ UDゴシック" panose="020B0400000000000000" pitchFamily="49" charset="-128"/>
              </a:rPr>
              <a:t>２．太良町地域公共交通計画の改定について････････････････････････････････････････････</a:t>
            </a:r>
            <a:r>
              <a:rPr kumimoji="1" lang="en-US" altLang="ja-JP" b="1" dirty="0">
                <a:latin typeface="BIZ UDゴシック" panose="020B0400000000000000" pitchFamily="49" charset="-128"/>
                <a:ea typeface="BIZ UDゴシック" panose="020B0400000000000000" pitchFamily="49" charset="-128"/>
              </a:rPr>
              <a:t>7</a:t>
            </a:r>
            <a:endParaRPr kumimoji="1" lang="ja-JP" altLang="en-US" sz="1600" dirty="0">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277678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図 41">
            <a:extLst>
              <a:ext uri="{FF2B5EF4-FFF2-40B4-BE49-F238E27FC236}">
                <a16:creationId xmlns:a16="http://schemas.microsoft.com/office/drawing/2014/main" id="{D18EAA31-4BC7-FCC8-39AE-CFF0D6A473E5}"/>
              </a:ext>
            </a:extLst>
          </p:cNvPr>
          <p:cNvPicPr>
            <a:picLocks noChangeAspect="1"/>
          </p:cNvPicPr>
          <p:nvPr/>
        </p:nvPicPr>
        <p:blipFill>
          <a:blip r:embed="rId2"/>
          <a:stretch>
            <a:fillRect/>
          </a:stretch>
        </p:blipFill>
        <p:spPr>
          <a:xfrm>
            <a:off x="627764" y="872000"/>
            <a:ext cx="6627823" cy="9371599"/>
          </a:xfrm>
          <a:prstGeom prst="rect">
            <a:avLst/>
          </a:prstGeom>
          <a:ln>
            <a:solidFill>
              <a:schemeClr val="tx1"/>
            </a:solidFill>
          </a:ln>
        </p:spPr>
      </p:pic>
      <p:pic>
        <p:nvPicPr>
          <p:cNvPr id="44" name="図 43">
            <a:extLst>
              <a:ext uri="{FF2B5EF4-FFF2-40B4-BE49-F238E27FC236}">
                <a16:creationId xmlns:a16="http://schemas.microsoft.com/office/drawing/2014/main" id="{1BF01B3E-4370-5F8B-5612-969E7285C216}"/>
              </a:ext>
            </a:extLst>
          </p:cNvPr>
          <p:cNvPicPr>
            <a:picLocks noChangeAspect="1"/>
          </p:cNvPicPr>
          <p:nvPr/>
        </p:nvPicPr>
        <p:blipFill>
          <a:blip r:embed="rId3"/>
          <a:stretch>
            <a:fillRect/>
          </a:stretch>
        </p:blipFill>
        <p:spPr>
          <a:xfrm>
            <a:off x="7863764" y="872000"/>
            <a:ext cx="6627823" cy="9371599"/>
          </a:xfrm>
          <a:prstGeom prst="rect">
            <a:avLst/>
          </a:prstGeom>
          <a:ln>
            <a:solidFill>
              <a:schemeClr val="tx1"/>
            </a:solidFill>
          </a:ln>
        </p:spPr>
      </p:pic>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B4B62D68-22CD-9DFB-A82E-522C0B277131}"/>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ja-JP" altLang="en-US" sz="2000" b="1" dirty="0">
                <a:latin typeface="BIZ UDPゴシック" panose="020B0400000000000000" pitchFamily="50" charset="-128"/>
                <a:ea typeface="BIZ UDPゴシック" panose="020B0400000000000000" pitchFamily="50" charset="-128"/>
              </a:rPr>
              <a:t>２</a:t>
            </a:r>
            <a:r>
              <a:rPr kumimoji="1" lang="en-US" altLang="ja-JP" sz="2000" b="1" dirty="0">
                <a:latin typeface="BIZ UDPゴシック" panose="020B0400000000000000" pitchFamily="50" charset="-128"/>
                <a:ea typeface="BIZ UDPゴシック" panose="020B0400000000000000" pitchFamily="50" charset="-128"/>
              </a:rPr>
              <a:t>.</a:t>
            </a:r>
            <a:r>
              <a:rPr kumimoji="1" lang="ja-JP" altLang="en-US" sz="2000" b="1" dirty="0">
                <a:latin typeface="BIZ UDPゴシック" panose="020B0400000000000000" pitchFamily="50" charset="-128"/>
                <a:ea typeface="BIZ UDPゴシック" panose="020B0400000000000000" pitchFamily="50" charset="-128"/>
              </a:rPr>
              <a:t>太良町地域公共交通計画の改定について</a:t>
            </a:r>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9</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sp>
        <p:nvSpPr>
          <p:cNvPr id="19" name="正方形/長方形 18">
            <a:extLst>
              <a:ext uri="{FF2B5EF4-FFF2-40B4-BE49-F238E27FC236}">
                <a16:creationId xmlns:a16="http://schemas.microsoft.com/office/drawing/2014/main" id="{35E9B58D-AA26-8D63-0812-EE6E7B9FC065}"/>
              </a:ext>
            </a:extLst>
          </p:cNvPr>
          <p:cNvSpPr/>
          <p:nvPr/>
        </p:nvSpPr>
        <p:spPr>
          <a:xfrm>
            <a:off x="431675" y="786738"/>
            <a:ext cx="14256000" cy="9545169"/>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吹き出し: 角を丸めた四角形 44">
            <a:extLst>
              <a:ext uri="{FF2B5EF4-FFF2-40B4-BE49-F238E27FC236}">
                <a16:creationId xmlns:a16="http://schemas.microsoft.com/office/drawing/2014/main" id="{A8034927-C4A5-872E-E38C-30BFAFEB2FEE}"/>
              </a:ext>
            </a:extLst>
          </p:cNvPr>
          <p:cNvSpPr/>
          <p:nvPr/>
        </p:nvSpPr>
        <p:spPr>
          <a:xfrm>
            <a:off x="1504951" y="950026"/>
            <a:ext cx="4410074" cy="795527"/>
          </a:xfrm>
          <a:prstGeom prst="wedgeRoundRectCallout">
            <a:avLst>
              <a:gd name="adj1" fmla="val -17477"/>
              <a:gd name="adj2" fmla="val 79265"/>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広谷線は広谷・多良線、道越循環線は道越・多良線、今里線は今里・多良線に統合（各多良線を増便）することから、</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広谷線・道越循環線・今里線の記載を削除</a:t>
            </a:r>
          </a:p>
        </p:txBody>
      </p:sp>
      <p:sp>
        <p:nvSpPr>
          <p:cNvPr id="46" name="吹き出し: 角を丸めた四角形 45">
            <a:extLst>
              <a:ext uri="{FF2B5EF4-FFF2-40B4-BE49-F238E27FC236}">
                <a16:creationId xmlns:a16="http://schemas.microsoft.com/office/drawing/2014/main" id="{A13B3B2B-596A-BA6A-8CD0-442B4E2C6A72}"/>
              </a:ext>
            </a:extLst>
          </p:cNvPr>
          <p:cNvSpPr/>
          <p:nvPr/>
        </p:nvSpPr>
        <p:spPr>
          <a:xfrm>
            <a:off x="1524001" y="7084127"/>
            <a:ext cx="2333624" cy="795527"/>
          </a:xfrm>
          <a:prstGeom prst="wedgeRoundRectCallout">
            <a:avLst>
              <a:gd name="adj1" fmla="val -14021"/>
              <a:gd name="adj2" fmla="val -90754"/>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新たに運行する</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「市街地循回線」についての補助事業の必要性を追加</a:t>
            </a:r>
          </a:p>
        </p:txBody>
      </p:sp>
      <p:sp>
        <p:nvSpPr>
          <p:cNvPr id="48" name="吹き出し: 角を丸めた四角形 47">
            <a:extLst>
              <a:ext uri="{FF2B5EF4-FFF2-40B4-BE49-F238E27FC236}">
                <a16:creationId xmlns:a16="http://schemas.microsoft.com/office/drawing/2014/main" id="{0C779A02-D399-8B8A-418E-A44F05043391}"/>
              </a:ext>
            </a:extLst>
          </p:cNvPr>
          <p:cNvSpPr/>
          <p:nvPr/>
        </p:nvSpPr>
        <p:spPr>
          <a:xfrm>
            <a:off x="8429626" y="1102426"/>
            <a:ext cx="4410074" cy="795527"/>
          </a:xfrm>
          <a:prstGeom prst="wedgeRoundRectCallout">
            <a:avLst>
              <a:gd name="adj1" fmla="val -17477"/>
              <a:gd name="adj2" fmla="val 79265"/>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広谷線は広谷・多良線、道越循環線は道越・多良線、今里線は今里・多良線に統合（各多良線を増便）することから、</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広谷線・道越循環線・今里線の記載を削除</a:t>
            </a:r>
          </a:p>
        </p:txBody>
      </p:sp>
      <p:sp>
        <p:nvSpPr>
          <p:cNvPr id="49" name="吹き出し: 角を丸めた四角形 48">
            <a:extLst>
              <a:ext uri="{FF2B5EF4-FFF2-40B4-BE49-F238E27FC236}">
                <a16:creationId xmlns:a16="http://schemas.microsoft.com/office/drawing/2014/main" id="{942BB60B-B57C-2654-10F6-E52DDDEC0ADA}"/>
              </a:ext>
            </a:extLst>
          </p:cNvPr>
          <p:cNvSpPr/>
          <p:nvPr/>
        </p:nvSpPr>
        <p:spPr>
          <a:xfrm>
            <a:off x="6505574" y="2421522"/>
            <a:ext cx="2105025" cy="1033890"/>
          </a:xfrm>
          <a:prstGeom prst="wedgeRoundRectCallout">
            <a:avLst>
              <a:gd name="adj1" fmla="val 57020"/>
              <a:gd name="adj2" fmla="val 2295"/>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多良市街地内の運行ルート統一にともない、</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伊福・片峰線、中山線の終点を変更</a:t>
            </a:r>
          </a:p>
        </p:txBody>
      </p:sp>
      <p:sp>
        <p:nvSpPr>
          <p:cNvPr id="50" name="吹き出し: 角を丸めた四角形 49">
            <a:extLst>
              <a:ext uri="{FF2B5EF4-FFF2-40B4-BE49-F238E27FC236}">
                <a16:creationId xmlns:a16="http://schemas.microsoft.com/office/drawing/2014/main" id="{1F9A048C-FA3F-401A-0B54-D9847AA8EDE8}"/>
              </a:ext>
            </a:extLst>
          </p:cNvPr>
          <p:cNvSpPr/>
          <p:nvPr/>
        </p:nvSpPr>
        <p:spPr>
          <a:xfrm>
            <a:off x="9144001" y="6212708"/>
            <a:ext cx="2333624" cy="557164"/>
          </a:xfrm>
          <a:prstGeom prst="wedgeRoundRectCallout">
            <a:avLst>
              <a:gd name="adj1" fmla="val -14021"/>
              <a:gd name="adj2" fmla="val -90754"/>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新たに運行する</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「市街地循回線」の概要を追加</a:t>
            </a:r>
          </a:p>
        </p:txBody>
      </p:sp>
    </p:spTree>
    <p:extLst>
      <p:ext uri="{BB962C8B-B14F-4D97-AF65-F5344CB8AC3E}">
        <p14:creationId xmlns:p14="http://schemas.microsoft.com/office/powerpoint/2010/main" val="584259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C661659A-FB46-C313-D431-DF7EEE0A3025}"/>
              </a:ext>
            </a:extLst>
          </p:cNvPr>
          <p:cNvSpPr txBox="1"/>
          <p:nvPr/>
        </p:nvSpPr>
        <p:spPr>
          <a:xfrm>
            <a:off x="508000" y="6635750"/>
            <a:ext cx="6871674" cy="3604153"/>
          </a:xfrm>
          <a:prstGeom prst="rect">
            <a:avLst/>
          </a:prstGeom>
          <a:solidFill>
            <a:schemeClr val="bg1"/>
          </a:solidFill>
          <a:ln w="12700">
            <a:solidFill>
              <a:schemeClr val="accent6"/>
            </a:solidFill>
          </a:ln>
        </p:spPr>
        <p:txBody>
          <a:bodyPr wrap="square" lIns="36000" tIns="36000" rIns="36000" bIns="36000" rtlCol="0">
            <a:noAutofit/>
          </a:bodyPr>
          <a:lstStyle/>
          <a:p>
            <a:pPr marL="152400" indent="-152400">
              <a:lnSpc>
                <a:spcPts val="1500"/>
              </a:lnSpc>
              <a:spcAft>
                <a:spcPts val="300"/>
              </a:spcAft>
              <a:buClr>
                <a:schemeClr val="accent6">
                  <a:lumMod val="75000"/>
                </a:schemeClr>
              </a:buClr>
            </a:pPr>
            <a:r>
              <a:rPr kumimoji="1" lang="ja-JP" altLang="en-US" sz="1200" dirty="0">
                <a:latin typeface="BIZ UDPゴシック" panose="020B0400000000000000" pitchFamily="50" charset="-128"/>
                <a:ea typeface="BIZ UDPゴシック" panose="020B0400000000000000" pitchFamily="50" charset="-128"/>
              </a:rPr>
              <a:t>２）大浦地区関連路線を「パターン</a:t>
            </a:r>
            <a:r>
              <a:rPr kumimoji="1" lang="en-US" altLang="ja-JP" sz="1200" dirty="0">
                <a:latin typeface="BIZ UDPゴシック" panose="020B0400000000000000" pitchFamily="50" charset="-128"/>
                <a:ea typeface="BIZ UDPゴシック" panose="020B0400000000000000" pitchFamily="50" charset="-128"/>
              </a:rPr>
              <a:t>C</a:t>
            </a:r>
            <a:r>
              <a:rPr kumimoji="1" lang="ja-JP" altLang="en-US" sz="1200" dirty="0">
                <a:latin typeface="BIZ UDPゴシック" panose="020B0400000000000000" pitchFamily="50" charset="-128"/>
                <a:ea typeface="BIZ UDPゴシック" panose="020B0400000000000000" pitchFamily="50" charset="-128"/>
              </a:rPr>
              <a:t>」（大浦地区から多良地区までを結ぶ路線）に統合・集約</a:t>
            </a:r>
            <a:endParaRPr kumimoji="1" lang="ja-JP" altLang="en-US" sz="1200" dirty="0">
              <a:latin typeface="BIZ UDP明朝 Medium" panose="02020500000000000000" pitchFamily="18" charset="-128"/>
              <a:ea typeface="BIZ UDP明朝 Medium" panose="02020500000000000000" pitchFamily="18" charset="-128"/>
            </a:endParaRPr>
          </a:p>
        </p:txBody>
      </p:sp>
      <p:grpSp>
        <p:nvGrpSpPr>
          <p:cNvPr id="243" name="グループ化 242">
            <a:extLst>
              <a:ext uri="{FF2B5EF4-FFF2-40B4-BE49-F238E27FC236}">
                <a16:creationId xmlns:a16="http://schemas.microsoft.com/office/drawing/2014/main" id="{96BD7515-EEFF-80EB-A34C-E09D128DBDFD}"/>
              </a:ext>
            </a:extLst>
          </p:cNvPr>
          <p:cNvGrpSpPr/>
          <p:nvPr/>
        </p:nvGrpSpPr>
        <p:grpSpPr>
          <a:xfrm rot="16200000">
            <a:off x="5896451" y="8851515"/>
            <a:ext cx="101600" cy="677863"/>
            <a:chOff x="6175250" y="8575675"/>
            <a:chExt cx="101600" cy="677863"/>
          </a:xfrm>
        </p:grpSpPr>
        <p:cxnSp>
          <p:nvCxnSpPr>
            <p:cNvPr id="238" name="直線矢印コネクタ 237">
              <a:extLst>
                <a:ext uri="{FF2B5EF4-FFF2-40B4-BE49-F238E27FC236}">
                  <a16:creationId xmlns:a16="http://schemas.microsoft.com/office/drawing/2014/main" id="{D794BFD4-9282-4F16-6440-16FC8DD93FA7}"/>
                </a:ext>
              </a:extLst>
            </p:cNvPr>
            <p:cNvCxnSpPr>
              <a:cxnSpLocks/>
            </p:cNvCxnSpPr>
            <p:nvPr/>
          </p:nvCxnSpPr>
          <p:spPr>
            <a:xfrm>
              <a:off x="6226050" y="8575675"/>
              <a:ext cx="0" cy="676275"/>
            </a:xfrm>
            <a:prstGeom prst="straightConnector1">
              <a:avLst/>
            </a:prstGeom>
            <a:ln w="22225" cap="rnd">
              <a:solidFill>
                <a:srgbClr val="009999"/>
              </a:solidFill>
              <a:round/>
              <a:tailEnd type="triangle"/>
            </a:ln>
          </p:spPr>
          <p:style>
            <a:lnRef idx="2">
              <a:schemeClr val="accent1"/>
            </a:lnRef>
            <a:fillRef idx="0">
              <a:schemeClr val="accent1"/>
            </a:fillRef>
            <a:effectRef idx="1">
              <a:schemeClr val="accent1"/>
            </a:effectRef>
            <a:fontRef idx="minor">
              <a:schemeClr val="tx1"/>
            </a:fontRef>
          </p:style>
        </p:cxnSp>
        <p:cxnSp>
          <p:nvCxnSpPr>
            <p:cNvPr id="239" name="直線矢印コネクタ 238">
              <a:extLst>
                <a:ext uri="{FF2B5EF4-FFF2-40B4-BE49-F238E27FC236}">
                  <a16:creationId xmlns:a16="http://schemas.microsoft.com/office/drawing/2014/main" id="{5090BF18-AA1B-D807-C24E-4020A79C371C}"/>
                </a:ext>
              </a:extLst>
            </p:cNvPr>
            <p:cNvCxnSpPr>
              <a:cxnSpLocks/>
            </p:cNvCxnSpPr>
            <p:nvPr/>
          </p:nvCxnSpPr>
          <p:spPr>
            <a:xfrm>
              <a:off x="6276850" y="8575675"/>
              <a:ext cx="0" cy="676275"/>
            </a:xfrm>
            <a:prstGeom prst="straightConnector1">
              <a:avLst/>
            </a:prstGeom>
            <a:ln w="22225" cap="rnd">
              <a:solidFill>
                <a:srgbClr val="CC990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240" name="直線矢印コネクタ 239">
              <a:extLst>
                <a:ext uri="{FF2B5EF4-FFF2-40B4-BE49-F238E27FC236}">
                  <a16:creationId xmlns:a16="http://schemas.microsoft.com/office/drawing/2014/main" id="{C86F66B9-A6AA-3437-50DE-7C64EF8E65DA}"/>
                </a:ext>
              </a:extLst>
            </p:cNvPr>
            <p:cNvCxnSpPr>
              <a:cxnSpLocks/>
            </p:cNvCxnSpPr>
            <p:nvPr/>
          </p:nvCxnSpPr>
          <p:spPr>
            <a:xfrm>
              <a:off x="6175250" y="8575675"/>
              <a:ext cx="0" cy="677863"/>
            </a:xfrm>
            <a:prstGeom prst="straightConnector1">
              <a:avLst/>
            </a:prstGeom>
            <a:ln w="22225" cap="rnd">
              <a:solidFill>
                <a:srgbClr val="6600FF"/>
              </a:solidFill>
              <a:round/>
              <a:tailEnd type="triangle"/>
            </a:ln>
          </p:spPr>
          <p:style>
            <a:lnRef idx="2">
              <a:schemeClr val="accent1"/>
            </a:lnRef>
            <a:fillRef idx="0">
              <a:schemeClr val="accent1"/>
            </a:fillRef>
            <a:effectRef idx="1">
              <a:schemeClr val="accent1"/>
            </a:effectRef>
            <a:fontRef idx="minor">
              <a:schemeClr val="tx1"/>
            </a:fontRef>
          </p:style>
        </p:cxnSp>
      </p:grpSp>
      <p:sp>
        <p:nvSpPr>
          <p:cNvPr id="5" name="正方形/長方形 4">
            <a:extLst>
              <a:ext uri="{FF2B5EF4-FFF2-40B4-BE49-F238E27FC236}">
                <a16:creationId xmlns:a16="http://schemas.microsoft.com/office/drawing/2014/main" id="{B4B62D68-22CD-9DFB-A82E-522C0B277131}"/>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ja-JP" altLang="en-US" sz="2000" b="1" dirty="0">
                <a:latin typeface="BIZ UDPゴシック" panose="020B0400000000000000" pitchFamily="50" charset="-128"/>
                <a:ea typeface="BIZ UDPゴシック" panose="020B0400000000000000" pitchFamily="50" charset="-128"/>
              </a:rPr>
              <a:t>１</a:t>
            </a:r>
            <a:r>
              <a:rPr kumimoji="1" lang="en-US" altLang="ja-JP" sz="2000" b="1" dirty="0">
                <a:latin typeface="BIZ UDPゴシック" panose="020B0400000000000000" pitchFamily="50" charset="-128"/>
                <a:ea typeface="BIZ UDPゴシック" panose="020B0400000000000000" pitchFamily="50" charset="-128"/>
              </a:rPr>
              <a:t>.</a:t>
            </a:r>
            <a:r>
              <a:rPr kumimoji="1" lang="ja-JP" altLang="en-US" sz="2000" b="1" dirty="0">
                <a:latin typeface="BIZ UDPゴシック" panose="020B0400000000000000" pitchFamily="50" charset="-128"/>
                <a:ea typeface="BIZ UDPゴシック" panose="020B0400000000000000" pitchFamily="50" charset="-128"/>
              </a:rPr>
              <a:t>太良町コミュニティバスの見直し（事業計画の変更）について</a:t>
            </a:r>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1</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sp>
        <p:nvSpPr>
          <p:cNvPr id="28" name="正方形/長方形 27">
            <a:extLst>
              <a:ext uri="{FF2B5EF4-FFF2-40B4-BE49-F238E27FC236}">
                <a16:creationId xmlns:a16="http://schemas.microsoft.com/office/drawing/2014/main" id="{C38F2226-EC4B-D8D8-D3F1-B626279D212C}"/>
              </a:ext>
            </a:extLst>
          </p:cNvPr>
          <p:cNvSpPr/>
          <p:nvPr/>
        </p:nvSpPr>
        <p:spPr>
          <a:xfrm>
            <a:off x="431675" y="714738"/>
            <a:ext cx="14255999" cy="40188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36000" tIns="72000" rIns="36000" bIns="72000" rtlCol="0" anchor="ctr">
            <a:spAutoFit/>
          </a:bodyPr>
          <a:lstStyle/>
          <a:p>
            <a:pPr>
              <a:lnSpc>
                <a:spcPts val="2000"/>
              </a:lnSpc>
            </a:pP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１</a:t>
            </a: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前回会議の振り返り：コミュニティバス見直しの概要（案）</a:t>
            </a:r>
          </a:p>
        </p:txBody>
      </p:sp>
      <p:sp>
        <p:nvSpPr>
          <p:cNvPr id="30" name="正方形/長方形 29">
            <a:extLst>
              <a:ext uri="{FF2B5EF4-FFF2-40B4-BE49-F238E27FC236}">
                <a16:creationId xmlns:a16="http://schemas.microsoft.com/office/drawing/2014/main" id="{03EAF7D3-B6F8-8775-B866-ADF007B2CB94}"/>
              </a:ext>
            </a:extLst>
          </p:cNvPr>
          <p:cNvSpPr/>
          <p:nvPr/>
        </p:nvSpPr>
        <p:spPr>
          <a:xfrm>
            <a:off x="431675" y="1116625"/>
            <a:ext cx="14256000" cy="9215281"/>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AC6368A4-AEFC-B012-7EE8-E113AFAA435B}"/>
              </a:ext>
            </a:extLst>
          </p:cNvPr>
          <p:cNvSpPr/>
          <p:nvPr/>
        </p:nvSpPr>
        <p:spPr>
          <a:xfrm>
            <a:off x="431675" y="1116625"/>
            <a:ext cx="7020000"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①大浦地区関連路線（運行パターン</a:t>
            </a:r>
            <a:r>
              <a:rPr kumimoji="1" lang="en-US" altLang="ja-JP" sz="1400" b="1" dirty="0">
                <a:solidFill>
                  <a:schemeClr val="tx1"/>
                </a:solidFill>
                <a:latin typeface="BIZ UDPゴシック" panose="020B0400000000000000" pitchFamily="50" charset="-128"/>
                <a:ea typeface="BIZ UDPゴシック" panose="020B0400000000000000" pitchFamily="50" charset="-128"/>
              </a:rPr>
              <a:t>B</a:t>
            </a:r>
            <a:r>
              <a:rPr kumimoji="1" lang="ja-JP" altLang="en-US" sz="1400" b="1" dirty="0">
                <a:solidFill>
                  <a:schemeClr val="tx1"/>
                </a:solidFill>
                <a:latin typeface="BIZ UDPゴシック" panose="020B0400000000000000" pitchFamily="50" charset="-128"/>
                <a:ea typeface="BIZ UDPゴシック" panose="020B0400000000000000" pitchFamily="50" charset="-128"/>
              </a:rPr>
              <a:t>・</a:t>
            </a:r>
            <a:r>
              <a:rPr kumimoji="1" lang="en-US" altLang="ja-JP" sz="1400" b="1" dirty="0">
                <a:solidFill>
                  <a:schemeClr val="tx1"/>
                </a:solidFill>
                <a:latin typeface="BIZ UDPゴシック" panose="020B0400000000000000" pitchFamily="50" charset="-128"/>
                <a:ea typeface="BIZ UDPゴシック" panose="020B0400000000000000" pitchFamily="50" charset="-128"/>
              </a:rPr>
              <a:t>C</a:t>
            </a:r>
            <a:r>
              <a:rPr kumimoji="1" lang="ja-JP" altLang="en-US" sz="1400" b="1" dirty="0">
                <a:solidFill>
                  <a:schemeClr val="tx1"/>
                </a:solidFill>
                <a:latin typeface="BIZ UDPゴシック" panose="020B0400000000000000" pitchFamily="50" charset="-128"/>
                <a:ea typeface="BIZ UDPゴシック" panose="020B0400000000000000" pitchFamily="50" charset="-128"/>
              </a:rPr>
              <a:t>）の見直し</a:t>
            </a:r>
            <a:r>
              <a:rPr kumimoji="1" lang="ja-JP" altLang="en-US" sz="1200" dirty="0">
                <a:solidFill>
                  <a:schemeClr val="tx1"/>
                </a:solidFill>
                <a:latin typeface="BIZ UDPゴシック" panose="020B0400000000000000" pitchFamily="50" charset="-128"/>
                <a:ea typeface="BIZ UDPゴシック" panose="020B0400000000000000" pitchFamily="50" charset="-128"/>
              </a:rPr>
              <a:t>（要事業者調整）</a:t>
            </a:r>
            <a:endParaRPr kumimoji="1" lang="en-US" altLang="ja-JP" sz="1200" dirty="0">
              <a:solidFill>
                <a:schemeClr val="tx1"/>
              </a:solidFill>
              <a:latin typeface="BIZ UDPゴシック" panose="020B0400000000000000" pitchFamily="50" charset="-128"/>
              <a:ea typeface="BIZ UDPゴシック" panose="020B0400000000000000" pitchFamily="50" charset="-128"/>
            </a:endParaRPr>
          </a:p>
        </p:txBody>
      </p:sp>
      <p:sp>
        <p:nvSpPr>
          <p:cNvPr id="7" name="正方形/長方形 6">
            <a:extLst>
              <a:ext uri="{FF2B5EF4-FFF2-40B4-BE49-F238E27FC236}">
                <a16:creationId xmlns:a16="http://schemas.microsoft.com/office/drawing/2014/main" id="{7C3DDF31-B695-839C-C8AE-963EEBCFC31A}"/>
              </a:ext>
            </a:extLst>
          </p:cNvPr>
          <p:cNvSpPr/>
          <p:nvPr/>
        </p:nvSpPr>
        <p:spPr>
          <a:xfrm>
            <a:off x="7703675" y="1116625"/>
            <a:ext cx="7020000"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②「しおさい館」発着時刻の見直し</a:t>
            </a:r>
          </a:p>
        </p:txBody>
      </p:sp>
      <p:sp>
        <p:nvSpPr>
          <p:cNvPr id="9" name="正方形/長方形 8">
            <a:extLst>
              <a:ext uri="{FF2B5EF4-FFF2-40B4-BE49-F238E27FC236}">
                <a16:creationId xmlns:a16="http://schemas.microsoft.com/office/drawing/2014/main" id="{44CA9B85-71DE-30C9-C772-928B96498BDB}"/>
              </a:ext>
            </a:extLst>
          </p:cNvPr>
          <p:cNvSpPr/>
          <p:nvPr/>
        </p:nvSpPr>
        <p:spPr>
          <a:xfrm>
            <a:off x="7739675" y="3449038"/>
            <a:ext cx="7020000"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③多良地区市街地内の運行ルート・ダイヤ等の見直し</a:t>
            </a:r>
          </a:p>
        </p:txBody>
      </p:sp>
      <p:sp>
        <p:nvSpPr>
          <p:cNvPr id="10" name="正方形/長方形 9">
            <a:extLst>
              <a:ext uri="{FF2B5EF4-FFF2-40B4-BE49-F238E27FC236}">
                <a16:creationId xmlns:a16="http://schemas.microsoft.com/office/drawing/2014/main" id="{CEA619AD-D9AE-4EAC-0B9C-BED771672E54}"/>
              </a:ext>
            </a:extLst>
          </p:cNvPr>
          <p:cNvSpPr/>
          <p:nvPr/>
        </p:nvSpPr>
        <p:spPr>
          <a:xfrm>
            <a:off x="7739675" y="8720625"/>
            <a:ext cx="6947999"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④大浦駅・役場線の見直し</a:t>
            </a:r>
          </a:p>
        </p:txBody>
      </p:sp>
      <p:sp>
        <p:nvSpPr>
          <p:cNvPr id="11" name="テキスト ボックス 10">
            <a:extLst>
              <a:ext uri="{FF2B5EF4-FFF2-40B4-BE49-F238E27FC236}">
                <a16:creationId xmlns:a16="http://schemas.microsoft.com/office/drawing/2014/main" id="{A132322F-19DE-110E-3552-A02817F50448}"/>
              </a:ext>
            </a:extLst>
          </p:cNvPr>
          <p:cNvSpPr txBox="1"/>
          <p:nvPr/>
        </p:nvSpPr>
        <p:spPr>
          <a:xfrm>
            <a:off x="503674" y="1445612"/>
            <a:ext cx="6876000" cy="5126638"/>
          </a:xfrm>
          <a:prstGeom prst="rect">
            <a:avLst/>
          </a:prstGeom>
          <a:solidFill>
            <a:schemeClr val="bg1"/>
          </a:solidFill>
          <a:ln w="12700">
            <a:solidFill>
              <a:schemeClr val="accent6"/>
            </a:solidFill>
          </a:ln>
        </p:spPr>
        <p:txBody>
          <a:bodyPr wrap="square" lIns="36000" tIns="36000" rIns="36000" bIns="36000" rtlCol="0">
            <a:noAutofit/>
          </a:bodyPr>
          <a:lstStyle/>
          <a:p>
            <a:pPr marL="152400" indent="-152400">
              <a:lnSpc>
                <a:spcPts val="1500"/>
              </a:lnSpc>
              <a:spcAft>
                <a:spcPts val="300"/>
              </a:spcAft>
              <a:buClr>
                <a:schemeClr val="accent6">
                  <a:lumMod val="75000"/>
                </a:schemeClr>
              </a:buClr>
            </a:pPr>
            <a:r>
              <a:rPr kumimoji="1" lang="ja-JP" altLang="en-US" sz="1200" dirty="0">
                <a:latin typeface="BIZ UDPゴシック" panose="020B0400000000000000" pitchFamily="50" charset="-128"/>
                <a:ea typeface="BIZ UDPゴシック" panose="020B0400000000000000" pitchFamily="50" charset="-128"/>
              </a:rPr>
              <a:t>１）路線バス太良線を活用して大浦～多良間の移動を確保（大浦～多良間の移動需要を路線バス太良線に集約）</a:t>
            </a:r>
          </a:p>
        </p:txBody>
      </p:sp>
      <p:sp>
        <p:nvSpPr>
          <p:cNvPr id="29" name="テキスト ボックス 28">
            <a:extLst>
              <a:ext uri="{FF2B5EF4-FFF2-40B4-BE49-F238E27FC236}">
                <a16:creationId xmlns:a16="http://schemas.microsoft.com/office/drawing/2014/main" id="{6DFBD934-6CBA-35CD-3D45-6F5D4462CEF9}"/>
              </a:ext>
            </a:extLst>
          </p:cNvPr>
          <p:cNvSpPr txBox="1"/>
          <p:nvPr/>
        </p:nvSpPr>
        <p:spPr>
          <a:xfrm>
            <a:off x="579875" y="1882799"/>
            <a:ext cx="6725800" cy="1653008"/>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大浦地区から多良地区への移動については、昼時間帯も一定の便数が確保されている路線バスに乗り継ぐことを「前提」として、関連路線については、</a:t>
            </a:r>
            <a:r>
              <a:rPr kumimoji="1" lang="ja-JP" altLang="en-US" sz="1200" dirty="0">
                <a:solidFill>
                  <a:srgbClr val="FF0000"/>
                </a:solidFill>
                <a:latin typeface="BIZ UDPゴシック" panose="020B0400000000000000" pitchFamily="50" charset="-128"/>
                <a:ea typeface="BIZ UDPゴシック" panose="020B0400000000000000" pitchFamily="50" charset="-128"/>
              </a:rPr>
              <a:t>すべて「大浦駅」発着（パターン</a:t>
            </a:r>
            <a:r>
              <a:rPr kumimoji="1" lang="en-US" altLang="ja-JP" sz="1200" dirty="0">
                <a:solidFill>
                  <a:srgbClr val="FF0000"/>
                </a:solidFill>
                <a:latin typeface="BIZ UDPゴシック" panose="020B0400000000000000" pitchFamily="50" charset="-128"/>
                <a:ea typeface="BIZ UDPゴシック" panose="020B0400000000000000" pitchFamily="50" charset="-128"/>
              </a:rPr>
              <a:t>B</a:t>
            </a:r>
            <a:r>
              <a:rPr kumimoji="1" lang="ja-JP" altLang="en-US" sz="1200" dirty="0">
                <a:solidFill>
                  <a:srgbClr val="FF0000"/>
                </a:solidFill>
                <a:latin typeface="BIZ UDPゴシック" panose="020B0400000000000000" pitchFamily="50" charset="-128"/>
                <a:ea typeface="BIZ UDPゴシック" panose="020B0400000000000000" pitchFamily="50" charset="-128"/>
              </a:rPr>
              <a:t>）に統一</a:t>
            </a:r>
            <a:endParaRPr kumimoji="1" lang="en-US" altLang="ja-JP" sz="1200" dirty="0">
              <a:solidFill>
                <a:srgbClr val="FF0000"/>
              </a:solidFill>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大浦駅発着時刻は路線バスのダイヤと綿密に調整、車両を横付けするレベルで</a:t>
            </a:r>
            <a:r>
              <a:rPr kumimoji="1" lang="ja-JP" altLang="en-US" sz="1200" dirty="0">
                <a:solidFill>
                  <a:srgbClr val="FF0000"/>
                </a:solidFill>
                <a:latin typeface="BIZ UDPゴシック" panose="020B0400000000000000" pitchFamily="50" charset="-128"/>
                <a:ea typeface="BIZ UDPゴシック" panose="020B0400000000000000" pitchFamily="50" charset="-128"/>
              </a:rPr>
              <a:t>円滑で負担が少ない乗り継ぎを確保</a:t>
            </a:r>
            <a:r>
              <a:rPr kumimoji="1" lang="ja-JP" altLang="en-US" sz="1200" dirty="0">
                <a:latin typeface="BIZ UDPゴシック" panose="020B0400000000000000" pitchFamily="50" charset="-128"/>
                <a:ea typeface="BIZ UDPゴシック" panose="020B0400000000000000" pitchFamily="50" charset="-128"/>
              </a:rPr>
              <a:t>（路線バス到着までコミュニティバス車内で待てる、路線バスで到着するとコミュニティバス車両が待っている、など）</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「しおさい館」はコミュニティバス利用者にとっては圧倒的な「主要目的地」であることを踏まえて、路線バス太良線のうち</a:t>
            </a:r>
            <a:r>
              <a:rPr kumimoji="1" lang="ja-JP" altLang="en-US" sz="1200" dirty="0">
                <a:solidFill>
                  <a:srgbClr val="FF0000"/>
                </a:solidFill>
                <a:latin typeface="BIZ UDPゴシック" panose="020B0400000000000000" pitchFamily="50" charset="-128"/>
                <a:ea typeface="BIZ UDPゴシック" panose="020B0400000000000000" pitchFamily="50" charset="-128"/>
              </a:rPr>
              <a:t>「乗り継ぎ対象便」については「しおさい館」へ複乗乗り入れ</a:t>
            </a:r>
            <a:r>
              <a:rPr kumimoji="1" lang="ja-JP" altLang="en-US" sz="1200" dirty="0">
                <a:latin typeface="BIZ UDPゴシック" panose="020B0400000000000000" pitchFamily="50" charset="-128"/>
                <a:ea typeface="BIZ UDPゴシック" panose="020B0400000000000000" pitchFamily="50" charset="-128"/>
              </a:rPr>
              <a:t>（要事業者調整）</a:t>
            </a:r>
            <a:endParaRPr kumimoji="1" lang="en-US" altLang="ja-JP" sz="1200" dirty="0">
              <a:latin typeface="BIZ UDPゴシック" panose="020B0400000000000000" pitchFamily="50" charset="-128"/>
              <a:ea typeface="BIZ UDPゴシック" panose="020B0400000000000000" pitchFamily="50" charset="-128"/>
            </a:endParaRPr>
          </a:p>
        </p:txBody>
      </p:sp>
      <p:grpSp>
        <p:nvGrpSpPr>
          <p:cNvPr id="112" name="グループ化 111">
            <a:extLst>
              <a:ext uri="{FF2B5EF4-FFF2-40B4-BE49-F238E27FC236}">
                <a16:creationId xmlns:a16="http://schemas.microsoft.com/office/drawing/2014/main" id="{13601B82-D875-B1D0-928A-A414B4A6EC47}"/>
              </a:ext>
            </a:extLst>
          </p:cNvPr>
          <p:cNvGrpSpPr/>
          <p:nvPr/>
        </p:nvGrpSpPr>
        <p:grpSpPr>
          <a:xfrm>
            <a:off x="9841064" y="3777680"/>
            <a:ext cx="4797310" cy="3588602"/>
            <a:chOff x="10193950" y="5113351"/>
            <a:chExt cx="4418845" cy="3305493"/>
          </a:xfrm>
        </p:grpSpPr>
        <p:cxnSp>
          <p:nvCxnSpPr>
            <p:cNvPr id="13" name="直線コネクタ 12">
              <a:extLst>
                <a:ext uri="{FF2B5EF4-FFF2-40B4-BE49-F238E27FC236}">
                  <a16:creationId xmlns:a16="http://schemas.microsoft.com/office/drawing/2014/main" id="{ACD995FD-9253-7B2D-B84F-253BCD8E04A2}"/>
                </a:ext>
              </a:extLst>
            </p:cNvPr>
            <p:cNvCxnSpPr>
              <a:cxnSpLocks/>
            </p:cNvCxnSpPr>
            <p:nvPr/>
          </p:nvCxnSpPr>
          <p:spPr>
            <a:xfrm>
              <a:off x="11554777" y="5389479"/>
              <a:ext cx="0" cy="335665"/>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CA7731F8-104F-93FD-9382-805FD21E08BE}"/>
                </a:ext>
              </a:extLst>
            </p:cNvPr>
            <p:cNvCxnSpPr>
              <a:cxnSpLocks/>
            </p:cNvCxnSpPr>
            <p:nvPr/>
          </p:nvCxnSpPr>
          <p:spPr>
            <a:xfrm>
              <a:off x="11608117" y="7164373"/>
              <a:ext cx="675958"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E621A5D7-1E2A-0BFF-45FB-14A336B8394D}"/>
                </a:ext>
              </a:extLst>
            </p:cNvPr>
            <p:cNvCxnSpPr>
              <a:cxnSpLocks/>
            </p:cNvCxnSpPr>
            <p:nvPr/>
          </p:nvCxnSpPr>
          <p:spPr>
            <a:xfrm>
              <a:off x="11874500" y="7205330"/>
              <a:ext cx="352425"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6" name="直線コネクタ 15">
              <a:extLst>
                <a:ext uri="{FF2B5EF4-FFF2-40B4-BE49-F238E27FC236}">
                  <a16:creationId xmlns:a16="http://schemas.microsoft.com/office/drawing/2014/main" id="{783B07CC-1653-B0A1-E2F8-C9C3C471C717}"/>
                </a:ext>
              </a:extLst>
            </p:cNvPr>
            <p:cNvCxnSpPr>
              <a:cxnSpLocks/>
            </p:cNvCxnSpPr>
            <p:nvPr/>
          </p:nvCxnSpPr>
          <p:spPr>
            <a:xfrm>
              <a:off x="12248197" y="7206151"/>
              <a:ext cx="0" cy="435424"/>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7" name="直線コネクタ 16">
              <a:extLst>
                <a:ext uri="{FF2B5EF4-FFF2-40B4-BE49-F238E27FC236}">
                  <a16:creationId xmlns:a16="http://schemas.microsoft.com/office/drawing/2014/main" id="{0BB20E7E-D43F-DB2A-CAC1-84D8D2463771}"/>
                </a:ext>
              </a:extLst>
            </p:cNvPr>
            <p:cNvCxnSpPr>
              <a:cxnSpLocks/>
            </p:cNvCxnSpPr>
            <p:nvPr/>
          </p:nvCxnSpPr>
          <p:spPr>
            <a:xfrm>
              <a:off x="10881995" y="7277425"/>
              <a:ext cx="668655"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1C0514DC-C04C-6338-A0F7-6F2BBD67FFF1}"/>
                </a:ext>
              </a:extLst>
            </p:cNvPr>
            <p:cNvCxnSpPr>
              <a:cxnSpLocks/>
            </p:cNvCxnSpPr>
            <p:nvPr/>
          </p:nvCxnSpPr>
          <p:spPr>
            <a:xfrm>
              <a:off x="11554777" y="7287113"/>
              <a:ext cx="0" cy="264632"/>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7F401F21-B32A-CA6C-E2B0-AC6AC9E08849}"/>
                </a:ext>
              </a:extLst>
            </p:cNvPr>
            <p:cNvCxnSpPr>
              <a:cxnSpLocks/>
            </p:cNvCxnSpPr>
            <p:nvPr/>
          </p:nvCxnSpPr>
          <p:spPr>
            <a:xfrm>
              <a:off x="11237595" y="7597465"/>
              <a:ext cx="1021080"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22" name="直線コネクタ 21">
              <a:extLst>
                <a:ext uri="{FF2B5EF4-FFF2-40B4-BE49-F238E27FC236}">
                  <a16:creationId xmlns:a16="http://schemas.microsoft.com/office/drawing/2014/main" id="{B30C4052-D9FC-2ACA-7E1A-CF8A488E0556}"/>
                </a:ext>
              </a:extLst>
            </p:cNvPr>
            <p:cNvCxnSpPr>
              <a:cxnSpLocks/>
            </p:cNvCxnSpPr>
            <p:nvPr/>
          </p:nvCxnSpPr>
          <p:spPr>
            <a:xfrm>
              <a:off x="11555413" y="7551745"/>
              <a:ext cx="703262"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23" name="直線コネクタ 22">
              <a:extLst>
                <a:ext uri="{FF2B5EF4-FFF2-40B4-BE49-F238E27FC236}">
                  <a16:creationId xmlns:a16="http://schemas.microsoft.com/office/drawing/2014/main" id="{289EC599-695F-8EDF-9B5C-4D3B15482C1F}"/>
                </a:ext>
              </a:extLst>
            </p:cNvPr>
            <p:cNvCxnSpPr>
              <a:cxnSpLocks/>
            </p:cNvCxnSpPr>
            <p:nvPr/>
          </p:nvCxnSpPr>
          <p:spPr>
            <a:xfrm>
              <a:off x="11608117" y="5473553"/>
              <a:ext cx="0" cy="168021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908AB99A-6B99-1942-621E-DC6F69792707}"/>
                </a:ext>
              </a:extLst>
            </p:cNvPr>
            <p:cNvCxnSpPr>
              <a:cxnSpLocks/>
            </p:cNvCxnSpPr>
            <p:nvPr/>
          </p:nvCxnSpPr>
          <p:spPr>
            <a:xfrm>
              <a:off x="10887075" y="5641325"/>
              <a:ext cx="0" cy="1622928"/>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7E8F3AA3-DD4A-9492-9747-CAEA8DF56359}"/>
                </a:ext>
              </a:extLst>
            </p:cNvPr>
            <p:cNvCxnSpPr>
              <a:cxnSpLocks/>
            </p:cNvCxnSpPr>
            <p:nvPr/>
          </p:nvCxnSpPr>
          <p:spPr>
            <a:xfrm>
              <a:off x="10953750" y="5725145"/>
              <a:ext cx="601027"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26" name="直線コネクタ 25">
              <a:extLst>
                <a:ext uri="{FF2B5EF4-FFF2-40B4-BE49-F238E27FC236}">
                  <a16:creationId xmlns:a16="http://schemas.microsoft.com/office/drawing/2014/main" id="{37FC050A-82CE-4B7D-3481-894DCBE05446}"/>
                </a:ext>
              </a:extLst>
            </p:cNvPr>
            <p:cNvCxnSpPr>
              <a:cxnSpLocks/>
            </p:cNvCxnSpPr>
            <p:nvPr/>
          </p:nvCxnSpPr>
          <p:spPr>
            <a:xfrm>
              <a:off x="11608117" y="7597465"/>
              <a:ext cx="0" cy="301285"/>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CE7BDF9E-B453-C140-665E-DC3048AB4A3F}"/>
                </a:ext>
              </a:extLst>
            </p:cNvPr>
            <p:cNvCxnSpPr>
              <a:cxnSpLocks/>
            </p:cNvCxnSpPr>
            <p:nvPr/>
          </p:nvCxnSpPr>
          <p:spPr>
            <a:xfrm>
              <a:off x="12287248" y="7163288"/>
              <a:ext cx="0" cy="478287"/>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sp>
          <p:nvSpPr>
            <p:cNvPr id="34" name="楕円 33">
              <a:extLst>
                <a:ext uri="{FF2B5EF4-FFF2-40B4-BE49-F238E27FC236}">
                  <a16:creationId xmlns:a16="http://schemas.microsoft.com/office/drawing/2014/main" id="{39CB5AC2-80F9-7D98-3C70-D824A182652F}"/>
                </a:ext>
              </a:extLst>
            </p:cNvPr>
            <p:cNvSpPr/>
            <p:nvPr/>
          </p:nvSpPr>
          <p:spPr>
            <a:xfrm>
              <a:off x="11449050" y="5320967"/>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楕円 34">
              <a:extLst>
                <a:ext uri="{FF2B5EF4-FFF2-40B4-BE49-F238E27FC236}">
                  <a16:creationId xmlns:a16="http://schemas.microsoft.com/office/drawing/2014/main" id="{E2D1BCCE-D1A3-161C-331D-B3B0DEA9439A}"/>
                </a:ext>
              </a:extLst>
            </p:cNvPr>
            <p:cNvSpPr/>
            <p:nvPr/>
          </p:nvSpPr>
          <p:spPr>
            <a:xfrm>
              <a:off x="11449050" y="5967555"/>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楕円 35">
              <a:extLst>
                <a:ext uri="{FF2B5EF4-FFF2-40B4-BE49-F238E27FC236}">
                  <a16:creationId xmlns:a16="http://schemas.microsoft.com/office/drawing/2014/main" id="{6595585A-925C-8B5F-C46F-4FE69171B395}"/>
                </a:ext>
              </a:extLst>
            </p:cNvPr>
            <p:cNvSpPr/>
            <p:nvPr/>
          </p:nvSpPr>
          <p:spPr>
            <a:xfrm>
              <a:off x="11449050" y="6702568"/>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楕円 36">
              <a:extLst>
                <a:ext uri="{FF2B5EF4-FFF2-40B4-BE49-F238E27FC236}">
                  <a16:creationId xmlns:a16="http://schemas.microsoft.com/office/drawing/2014/main" id="{D8072DB4-C706-BCE3-2C37-10597365ED7E}"/>
                </a:ext>
              </a:extLst>
            </p:cNvPr>
            <p:cNvSpPr/>
            <p:nvPr/>
          </p:nvSpPr>
          <p:spPr>
            <a:xfrm>
              <a:off x="11791950" y="7046262"/>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楕円 37">
              <a:extLst>
                <a:ext uri="{FF2B5EF4-FFF2-40B4-BE49-F238E27FC236}">
                  <a16:creationId xmlns:a16="http://schemas.microsoft.com/office/drawing/2014/main" id="{BC978944-9DC7-7446-1BDF-002BBF1A184C}"/>
                </a:ext>
              </a:extLst>
            </p:cNvPr>
            <p:cNvSpPr/>
            <p:nvPr/>
          </p:nvSpPr>
          <p:spPr>
            <a:xfrm>
              <a:off x="12134850" y="7453638"/>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a:extLst>
                <a:ext uri="{FF2B5EF4-FFF2-40B4-BE49-F238E27FC236}">
                  <a16:creationId xmlns:a16="http://schemas.microsoft.com/office/drawing/2014/main" id="{2CC37901-3DF1-7E18-3BF0-6EAC8BB8D10D}"/>
                </a:ext>
              </a:extLst>
            </p:cNvPr>
            <p:cNvSpPr/>
            <p:nvPr/>
          </p:nvSpPr>
          <p:spPr>
            <a:xfrm>
              <a:off x="10753725" y="5583857"/>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54334085-01B1-A207-A5B2-B078059B2D86}"/>
                </a:ext>
              </a:extLst>
            </p:cNvPr>
            <p:cNvSpPr/>
            <p:nvPr/>
          </p:nvSpPr>
          <p:spPr>
            <a:xfrm>
              <a:off x="10753725" y="5967555"/>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楕円 42">
              <a:extLst>
                <a:ext uri="{FF2B5EF4-FFF2-40B4-BE49-F238E27FC236}">
                  <a16:creationId xmlns:a16="http://schemas.microsoft.com/office/drawing/2014/main" id="{83C6599B-CBCE-3717-5C6C-3130E6C722AA}"/>
                </a:ext>
              </a:extLst>
            </p:cNvPr>
            <p:cNvSpPr/>
            <p:nvPr/>
          </p:nvSpPr>
          <p:spPr>
            <a:xfrm>
              <a:off x="10753725" y="6358874"/>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テキスト ボックス 43">
              <a:extLst>
                <a:ext uri="{FF2B5EF4-FFF2-40B4-BE49-F238E27FC236}">
                  <a16:creationId xmlns:a16="http://schemas.microsoft.com/office/drawing/2014/main" id="{1E0BEEE6-F9C1-DE79-A1F3-1764AD44E3F5}"/>
                </a:ext>
              </a:extLst>
            </p:cNvPr>
            <p:cNvSpPr txBox="1"/>
            <p:nvPr/>
          </p:nvSpPr>
          <p:spPr>
            <a:xfrm>
              <a:off x="11192879" y="5113351"/>
              <a:ext cx="775708"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太良町立病院</a:t>
              </a:r>
            </a:p>
          </p:txBody>
        </p:sp>
        <p:sp>
          <p:nvSpPr>
            <p:cNvPr id="45" name="テキスト ボックス 44">
              <a:extLst>
                <a:ext uri="{FF2B5EF4-FFF2-40B4-BE49-F238E27FC236}">
                  <a16:creationId xmlns:a16="http://schemas.microsoft.com/office/drawing/2014/main" id="{B6042A00-7338-8252-9676-4A5DDADCE0F9}"/>
                </a:ext>
              </a:extLst>
            </p:cNvPr>
            <p:cNvSpPr txBox="1"/>
            <p:nvPr/>
          </p:nvSpPr>
          <p:spPr>
            <a:xfrm>
              <a:off x="10201128" y="5581175"/>
              <a:ext cx="539461"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多良駅前</a:t>
              </a:r>
            </a:p>
          </p:txBody>
        </p:sp>
        <p:sp>
          <p:nvSpPr>
            <p:cNvPr id="46" name="テキスト ボックス 45">
              <a:extLst>
                <a:ext uri="{FF2B5EF4-FFF2-40B4-BE49-F238E27FC236}">
                  <a16:creationId xmlns:a16="http://schemas.microsoft.com/office/drawing/2014/main" id="{CCDD3605-DA95-06BB-17F9-924328F954F0}"/>
                </a:ext>
              </a:extLst>
            </p:cNvPr>
            <p:cNvSpPr txBox="1"/>
            <p:nvPr/>
          </p:nvSpPr>
          <p:spPr>
            <a:xfrm>
              <a:off x="10329362" y="5908835"/>
              <a:ext cx="421337" cy="350464"/>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農協集</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荷所前</a:t>
              </a:r>
            </a:p>
          </p:txBody>
        </p:sp>
        <p:sp>
          <p:nvSpPr>
            <p:cNvPr id="47" name="テキスト ボックス 46">
              <a:extLst>
                <a:ext uri="{FF2B5EF4-FFF2-40B4-BE49-F238E27FC236}">
                  <a16:creationId xmlns:a16="http://schemas.microsoft.com/office/drawing/2014/main" id="{AE60D03C-BA7A-7262-33E7-71F7A17EA3F2}"/>
                </a:ext>
              </a:extLst>
            </p:cNvPr>
            <p:cNvSpPr txBox="1"/>
            <p:nvPr/>
          </p:nvSpPr>
          <p:spPr>
            <a:xfrm>
              <a:off x="11018172" y="6373655"/>
              <a:ext cx="421337"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西油津</a:t>
              </a:r>
            </a:p>
          </p:txBody>
        </p:sp>
        <p:sp>
          <p:nvSpPr>
            <p:cNvPr id="48" name="テキスト ボックス 47">
              <a:extLst>
                <a:ext uri="{FF2B5EF4-FFF2-40B4-BE49-F238E27FC236}">
                  <a16:creationId xmlns:a16="http://schemas.microsoft.com/office/drawing/2014/main" id="{DA2C4A18-71CD-FE8B-60FC-504B9FC059DB}"/>
                </a:ext>
              </a:extLst>
            </p:cNvPr>
            <p:cNvSpPr txBox="1"/>
            <p:nvPr/>
          </p:nvSpPr>
          <p:spPr>
            <a:xfrm>
              <a:off x="11795698" y="6718946"/>
              <a:ext cx="421337" cy="350464"/>
            </a:xfrm>
            <a:prstGeom prst="rect">
              <a:avLst/>
            </a:prstGeom>
            <a:noFill/>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太良町</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役場</a:t>
              </a:r>
            </a:p>
          </p:txBody>
        </p:sp>
        <p:sp>
          <p:nvSpPr>
            <p:cNvPr id="49" name="テキスト ボックス 48">
              <a:extLst>
                <a:ext uri="{FF2B5EF4-FFF2-40B4-BE49-F238E27FC236}">
                  <a16:creationId xmlns:a16="http://schemas.microsoft.com/office/drawing/2014/main" id="{E8F79977-B395-125D-790B-9DCC8AD0BC0D}"/>
                </a:ext>
              </a:extLst>
            </p:cNvPr>
            <p:cNvSpPr txBox="1"/>
            <p:nvPr/>
          </p:nvSpPr>
          <p:spPr>
            <a:xfrm>
              <a:off x="11717821" y="5974038"/>
              <a:ext cx="509930"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エレナ前</a:t>
              </a:r>
            </a:p>
          </p:txBody>
        </p:sp>
        <p:sp>
          <p:nvSpPr>
            <p:cNvPr id="50" name="テキスト ボックス 49">
              <a:extLst>
                <a:ext uri="{FF2B5EF4-FFF2-40B4-BE49-F238E27FC236}">
                  <a16:creationId xmlns:a16="http://schemas.microsoft.com/office/drawing/2014/main" id="{85821D96-FD5E-5B14-7378-AEA1EBF1DF05}"/>
                </a:ext>
              </a:extLst>
            </p:cNvPr>
            <p:cNvSpPr txBox="1"/>
            <p:nvPr/>
          </p:nvSpPr>
          <p:spPr>
            <a:xfrm>
              <a:off x="11733144" y="6395445"/>
              <a:ext cx="610334"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ユートク前</a:t>
              </a:r>
            </a:p>
          </p:txBody>
        </p:sp>
        <p:sp>
          <p:nvSpPr>
            <p:cNvPr id="51" name="テキスト ボックス 50">
              <a:extLst>
                <a:ext uri="{FF2B5EF4-FFF2-40B4-BE49-F238E27FC236}">
                  <a16:creationId xmlns:a16="http://schemas.microsoft.com/office/drawing/2014/main" id="{4B548C72-5137-1013-1A92-B5A1E265F3C0}"/>
                </a:ext>
              </a:extLst>
            </p:cNvPr>
            <p:cNvSpPr txBox="1"/>
            <p:nvPr/>
          </p:nvSpPr>
          <p:spPr>
            <a:xfrm>
              <a:off x="12184755" y="7727558"/>
              <a:ext cx="208715" cy="650202"/>
            </a:xfrm>
            <a:prstGeom prst="rect">
              <a:avLst/>
            </a:prstGeom>
            <a:noFill/>
          </p:spPr>
          <p:txBody>
            <a:bodyPr vert="eaVert"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しおさい館</a:t>
              </a:r>
            </a:p>
          </p:txBody>
        </p:sp>
        <p:cxnSp>
          <p:nvCxnSpPr>
            <p:cNvPr id="52" name="直線コネクタ 51">
              <a:extLst>
                <a:ext uri="{FF2B5EF4-FFF2-40B4-BE49-F238E27FC236}">
                  <a16:creationId xmlns:a16="http://schemas.microsoft.com/office/drawing/2014/main" id="{A5315361-39E2-E208-4F59-C5557A431387}"/>
                </a:ext>
              </a:extLst>
            </p:cNvPr>
            <p:cNvCxnSpPr>
              <a:cxnSpLocks/>
            </p:cNvCxnSpPr>
            <p:nvPr/>
          </p:nvCxnSpPr>
          <p:spPr>
            <a:xfrm>
              <a:off x="11254263" y="7597465"/>
              <a:ext cx="182087" cy="0"/>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B72870CE-5D59-5A08-D9B9-38FD0E879E94}"/>
                </a:ext>
              </a:extLst>
            </p:cNvPr>
            <p:cNvCxnSpPr>
              <a:cxnSpLocks/>
            </p:cNvCxnSpPr>
            <p:nvPr/>
          </p:nvCxnSpPr>
          <p:spPr>
            <a:xfrm flipV="1">
              <a:off x="11608117" y="7715738"/>
              <a:ext cx="0" cy="183012"/>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4" name="直線コネクタ 53">
              <a:extLst>
                <a:ext uri="{FF2B5EF4-FFF2-40B4-BE49-F238E27FC236}">
                  <a16:creationId xmlns:a16="http://schemas.microsoft.com/office/drawing/2014/main" id="{2CEE6563-5C96-C8E6-CB98-9BAC91BEB1C4}"/>
                </a:ext>
              </a:extLst>
            </p:cNvPr>
            <p:cNvCxnSpPr>
              <a:cxnSpLocks/>
            </p:cNvCxnSpPr>
            <p:nvPr/>
          </p:nvCxnSpPr>
          <p:spPr>
            <a:xfrm>
              <a:off x="11554777" y="7328540"/>
              <a:ext cx="0" cy="155233"/>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5" name="直線コネクタ 54">
              <a:extLst>
                <a:ext uri="{FF2B5EF4-FFF2-40B4-BE49-F238E27FC236}">
                  <a16:creationId xmlns:a16="http://schemas.microsoft.com/office/drawing/2014/main" id="{7A14F973-CF06-FBD8-DA38-E43832B4EC7D}"/>
                </a:ext>
              </a:extLst>
            </p:cNvPr>
            <p:cNvCxnSpPr>
              <a:cxnSpLocks/>
            </p:cNvCxnSpPr>
            <p:nvPr/>
          </p:nvCxnSpPr>
          <p:spPr>
            <a:xfrm flipV="1">
              <a:off x="11608117" y="5767396"/>
              <a:ext cx="0" cy="155233"/>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6" name="直線コネクタ 55">
              <a:extLst>
                <a:ext uri="{FF2B5EF4-FFF2-40B4-BE49-F238E27FC236}">
                  <a16:creationId xmlns:a16="http://schemas.microsoft.com/office/drawing/2014/main" id="{4310DB23-5752-3F4D-0ED2-964CF00CF25D}"/>
                </a:ext>
              </a:extLst>
            </p:cNvPr>
            <p:cNvCxnSpPr>
              <a:cxnSpLocks/>
            </p:cNvCxnSpPr>
            <p:nvPr/>
          </p:nvCxnSpPr>
          <p:spPr>
            <a:xfrm>
              <a:off x="11176635" y="7277425"/>
              <a:ext cx="137998" cy="0"/>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5F106948-4664-1E68-D2FA-19DF1D67A1C7}"/>
                </a:ext>
              </a:extLst>
            </p:cNvPr>
            <p:cNvCxnSpPr>
              <a:cxnSpLocks/>
            </p:cNvCxnSpPr>
            <p:nvPr/>
          </p:nvCxnSpPr>
          <p:spPr>
            <a:xfrm flipH="1">
              <a:off x="11237595" y="5725145"/>
              <a:ext cx="137998" cy="0"/>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136F87B1-E545-2566-CC4A-4BCEE947F21F}"/>
                </a:ext>
              </a:extLst>
            </p:cNvPr>
            <p:cNvCxnSpPr>
              <a:cxnSpLocks/>
            </p:cNvCxnSpPr>
            <p:nvPr/>
          </p:nvCxnSpPr>
          <p:spPr>
            <a:xfrm>
              <a:off x="10887075" y="6887536"/>
              <a:ext cx="0" cy="155233"/>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sp>
          <p:nvSpPr>
            <p:cNvPr id="59" name="テキスト ボックス 58">
              <a:extLst>
                <a:ext uri="{FF2B5EF4-FFF2-40B4-BE49-F238E27FC236}">
                  <a16:creationId xmlns:a16="http://schemas.microsoft.com/office/drawing/2014/main" id="{3DE91C10-78D3-2150-F3D0-D4C76EE2B7E1}"/>
                </a:ext>
              </a:extLst>
            </p:cNvPr>
            <p:cNvSpPr txBox="1"/>
            <p:nvPr/>
          </p:nvSpPr>
          <p:spPr>
            <a:xfrm>
              <a:off x="10400952" y="7425215"/>
              <a:ext cx="716645" cy="333722"/>
            </a:xfrm>
            <a:prstGeom prst="rect">
              <a:avLst/>
            </a:prstGeom>
            <a:noFill/>
            <a:ln>
              <a:solidFill>
                <a:schemeClr val="tx1"/>
              </a:solidFill>
            </a:ln>
          </p:spPr>
          <p:txBody>
            <a:bodyPr wrap="none" lIns="36000" tIns="18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端月･川北線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中尾線</a:t>
              </a:r>
            </a:p>
          </p:txBody>
        </p:sp>
        <p:sp>
          <p:nvSpPr>
            <p:cNvPr id="60" name="テキスト ボックス 59">
              <a:extLst>
                <a:ext uri="{FF2B5EF4-FFF2-40B4-BE49-F238E27FC236}">
                  <a16:creationId xmlns:a16="http://schemas.microsoft.com/office/drawing/2014/main" id="{62EFB2F7-4671-11E0-9521-E0E7128FCFA0}"/>
                </a:ext>
              </a:extLst>
            </p:cNvPr>
            <p:cNvSpPr txBox="1"/>
            <p:nvPr/>
          </p:nvSpPr>
          <p:spPr>
            <a:xfrm>
              <a:off x="11246772" y="7943375"/>
              <a:ext cx="716645" cy="475469"/>
            </a:xfrm>
            <a:prstGeom prst="rect">
              <a:avLst/>
            </a:prstGeom>
            <a:noFill/>
            <a:ln>
              <a:solidFill>
                <a:schemeClr val="tx1"/>
              </a:solidFill>
            </a:ln>
          </p:spPr>
          <p:txBody>
            <a:bodyPr wrap="none" lIns="36000" tIns="18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広谷・多良線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道越・多良線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今里・多良線</a:t>
              </a:r>
            </a:p>
          </p:txBody>
        </p:sp>
        <p:sp>
          <p:nvSpPr>
            <p:cNvPr id="63" name="テキスト ボックス 62">
              <a:extLst>
                <a:ext uri="{FF2B5EF4-FFF2-40B4-BE49-F238E27FC236}">
                  <a16:creationId xmlns:a16="http://schemas.microsoft.com/office/drawing/2014/main" id="{2716AC2B-9A51-5F02-A48C-19FA6BBD91B8}"/>
                </a:ext>
              </a:extLst>
            </p:cNvPr>
            <p:cNvSpPr txBox="1"/>
            <p:nvPr/>
          </p:nvSpPr>
          <p:spPr>
            <a:xfrm>
              <a:off x="10193950" y="5129481"/>
              <a:ext cx="870925" cy="186840"/>
            </a:xfrm>
            <a:prstGeom prst="rect">
              <a:avLst/>
            </a:prstGeom>
            <a:solidFill>
              <a:schemeClr val="accent1"/>
            </a:solidFill>
          </p:spPr>
          <p:txBody>
            <a:bodyPr wrap="square" lIns="0" tIns="0" rIns="0" bIns="18000" rtlCol="0">
              <a:spAutoFit/>
            </a:bodyPr>
            <a:lstStyle/>
            <a:p>
              <a:pPr algn="ctr"/>
              <a:r>
                <a:rPr kumimoji="1" lang="ja-JP" altLang="en-US" sz="1200" b="1" dirty="0">
                  <a:solidFill>
                    <a:schemeClr val="bg1"/>
                  </a:solidFill>
                  <a:latin typeface="BIZ UDPゴシック" panose="020B0400000000000000" pitchFamily="50" charset="-128"/>
                  <a:ea typeface="BIZ UDPゴシック" panose="020B0400000000000000" pitchFamily="50" charset="-128"/>
                </a:rPr>
                <a:t>左回り</a:t>
              </a:r>
            </a:p>
          </p:txBody>
        </p:sp>
        <p:sp>
          <p:nvSpPr>
            <p:cNvPr id="64" name="フリーフォーム: 図形 63">
              <a:extLst>
                <a:ext uri="{FF2B5EF4-FFF2-40B4-BE49-F238E27FC236}">
                  <a16:creationId xmlns:a16="http://schemas.microsoft.com/office/drawing/2014/main" id="{D64BA22C-6A58-6C34-5906-42331C1DE294}"/>
                </a:ext>
              </a:extLst>
            </p:cNvPr>
            <p:cNvSpPr/>
            <p:nvPr/>
          </p:nvSpPr>
          <p:spPr>
            <a:xfrm>
              <a:off x="11594466" y="6591788"/>
              <a:ext cx="754380" cy="209550"/>
            </a:xfrm>
            <a:custGeom>
              <a:avLst/>
              <a:gdLst>
                <a:gd name="connsiteX0" fmla="*/ 0 w 790575"/>
                <a:gd name="connsiteY0" fmla="*/ 209550 h 209550"/>
                <a:gd name="connsiteX1" fmla="*/ 152400 w 790575"/>
                <a:gd name="connsiteY1" fmla="*/ 0 h 209550"/>
                <a:gd name="connsiteX2" fmla="*/ 790575 w 790575"/>
                <a:gd name="connsiteY2" fmla="*/ 0 h 209550"/>
              </a:gdLst>
              <a:ahLst/>
              <a:cxnLst>
                <a:cxn ang="0">
                  <a:pos x="connsiteX0" y="connsiteY0"/>
                </a:cxn>
                <a:cxn ang="0">
                  <a:pos x="connsiteX1" y="connsiteY1"/>
                </a:cxn>
                <a:cxn ang="0">
                  <a:pos x="connsiteX2" y="connsiteY2"/>
                </a:cxn>
              </a:cxnLst>
              <a:rect l="l" t="t" r="r" b="b"/>
              <a:pathLst>
                <a:path w="790575" h="209550">
                  <a:moveTo>
                    <a:pt x="0" y="209550"/>
                  </a:moveTo>
                  <a:lnTo>
                    <a:pt x="152400" y="0"/>
                  </a:lnTo>
                  <a:lnTo>
                    <a:pt x="790575" y="0"/>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5" name="直線コネクタ 64">
              <a:extLst>
                <a:ext uri="{FF2B5EF4-FFF2-40B4-BE49-F238E27FC236}">
                  <a16:creationId xmlns:a16="http://schemas.microsoft.com/office/drawing/2014/main" id="{DB9C7F57-F14C-4325-4591-708E873CD5BE}"/>
                </a:ext>
              </a:extLst>
            </p:cNvPr>
            <p:cNvCxnSpPr>
              <a:cxnSpLocks/>
            </p:cNvCxnSpPr>
            <p:nvPr/>
          </p:nvCxnSpPr>
          <p:spPr>
            <a:xfrm flipV="1">
              <a:off x="11608117" y="6354136"/>
              <a:ext cx="0" cy="155233"/>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8C9E9881-FB36-2F97-B2D3-87BFE851C691}"/>
                </a:ext>
              </a:extLst>
            </p:cNvPr>
            <p:cNvCxnSpPr>
              <a:cxnSpLocks/>
            </p:cNvCxnSpPr>
            <p:nvPr/>
          </p:nvCxnSpPr>
          <p:spPr>
            <a:xfrm>
              <a:off x="13774102" y="5389479"/>
              <a:ext cx="0" cy="335665"/>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48FECB08-0B53-3D76-BDFF-BAA4177281F9}"/>
                </a:ext>
              </a:extLst>
            </p:cNvPr>
            <p:cNvCxnSpPr>
              <a:cxnSpLocks/>
            </p:cNvCxnSpPr>
            <p:nvPr/>
          </p:nvCxnSpPr>
          <p:spPr>
            <a:xfrm>
              <a:off x="13827442" y="7164373"/>
              <a:ext cx="675958"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9367BC85-15F4-E67A-3129-886ADA0A4A61}"/>
                </a:ext>
              </a:extLst>
            </p:cNvPr>
            <p:cNvCxnSpPr>
              <a:cxnSpLocks/>
            </p:cNvCxnSpPr>
            <p:nvPr/>
          </p:nvCxnSpPr>
          <p:spPr>
            <a:xfrm>
              <a:off x="14093825" y="7205330"/>
              <a:ext cx="352425"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69" name="直線コネクタ 68">
              <a:extLst>
                <a:ext uri="{FF2B5EF4-FFF2-40B4-BE49-F238E27FC236}">
                  <a16:creationId xmlns:a16="http://schemas.microsoft.com/office/drawing/2014/main" id="{8E65B4E6-7504-F442-5136-29662EE480FE}"/>
                </a:ext>
              </a:extLst>
            </p:cNvPr>
            <p:cNvCxnSpPr>
              <a:cxnSpLocks/>
            </p:cNvCxnSpPr>
            <p:nvPr/>
          </p:nvCxnSpPr>
          <p:spPr>
            <a:xfrm>
              <a:off x="14467522" y="7206151"/>
              <a:ext cx="0" cy="435424"/>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997D6067-2108-02E7-98E0-ECD007A8A6B8}"/>
                </a:ext>
              </a:extLst>
            </p:cNvPr>
            <p:cNvCxnSpPr>
              <a:cxnSpLocks/>
            </p:cNvCxnSpPr>
            <p:nvPr/>
          </p:nvCxnSpPr>
          <p:spPr>
            <a:xfrm>
              <a:off x="13101320" y="7277425"/>
              <a:ext cx="668655"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E5AAA533-8702-C133-2A3B-27242F19EE11}"/>
                </a:ext>
              </a:extLst>
            </p:cNvPr>
            <p:cNvCxnSpPr>
              <a:cxnSpLocks/>
            </p:cNvCxnSpPr>
            <p:nvPr/>
          </p:nvCxnSpPr>
          <p:spPr>
            <a:xfrm>
              <a:off x="13774102" y="7287113"/>
              <a:ext cx="0" cy="264632"/>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E9A0B7A3-AAC6-AB8B-A25D-37494EDC6121}"/>
                </a:ext>
              </a:extLst>
            </p:cNvPr>
            <p:cNvCxnSpPr>
              <a:cxnSpLocks/>
            </p:cNvCxnSpPr>
            <p:nvPr/>
          </p:nvCxnSpPr>
          <p:spPr>
            <a:xfrm>
              <a:off x="13456920" y="7597465"/>
              <a:ext cx="1021080"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7001E03B-F1EF-94DE-9C35-2AC327AB776E}"/>
                </a:ext>
              </a:extLst>
            </p:cNvPr>
            <p:cNvCxnSpPr>
              <a:cxnSpLocks/>
            </p:cNvCxnSpPr>
            <p:nvPr/>
          </p:nvCxnSpPr>
          <p:spPr>
            <a:xfrm>
              <a:off x="13774738" y="7551745"/>
              <a:ext cx="703262"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3B0D5109-05F9-14F7-5FF6-9CC021C371CD}"/>
                </a:ext>
              </a:extLst>
            </p:cNvPr>
            <p:cNvCxnSpPr>
              <a:cxnSpLocks/>
            </p:cNvCxnSpPr>
            <p:nvPr/>
          </p:nvCxnSpPr>
          <p:spPr>
            <a:xfrm>
              <a:off x="13827442" y="5473553"/>
              <a:ext cx="0" cy="168021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5225282E-5A2C-369D-4475-EE7AB7CA116D}"/>
                </a:ext>
              </a:extLst>
            </p:cNvPr>
            <p:cNvCxnSpPr>
              <a:cxnSpLocks/>
            </p:cNvCxnSpPr>
            <p:nvPr/>
          </p:nvCxnSpPr>
          <p:spPr>
            <a:xfrm>
              <a:off x="13106400" y="5641325"/>
              <a:ext cx="0" cy="1622928"/>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6" name="直線コネクタ 75">
              <a:extLst>
                <a:ext uri="{FF2B5EF4-FFF2-40B4-BE49-F238E27FC236}">
                  <a16:creationId xmlns:a16="http://schemas.microsoft.com/office/drawing/2014/main" id="{A69BC105-2063-5963-992D-959FD40E9EAD}"/>
                </a:ext>
              </a:extLst>
            </p:cNvPr>
            <p:cNvCxnSpPr>
              <a:cxnSpLocks/>
            </p:cNvCxnSpPr>
            <p:nvPr/>
          </p:nvCxnSpPr>
          <p:spPr>
            <a:xfrm>
              <a:off x="13173075" y="5725145"/>
              <a:ext cx="601027"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7" name="直線コネクタ 76">
              <a:extLst>
                <a:ext uri="{FF2B5EF4-FFF2-40B4-BE49-F238E27FC236}">
                  <a16:creationId xmlns:a16="http://schemas.microsoft.com/office/drawing/2014/main" id="{A236BB04-39FD-917F-424C-68B0A1F9745C}"/>
                </a:ext>
              </a:extLst>
            </p:cNvPr>
            <p:cNvCxnSpPr>
              <a:cxnSpLocks/>
            </p:cNvCxnSpPr>
            <p:nvPr/>
          </p:nvCxnSpPr>
          <p:spPr>
            <a:xfrm>
              <a:off x="13827442" y="7597465"/>
              <a:ext cx="0" cy="301285"/>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8" name="直線コネクタ 77">
              <a:extLst>
                <a:ext uri="{FF2B5EF4-FFF2-40B4-BE49-F238E27FC236}">
                  <a16:creationId xmlns:a16="http://schemas.microsoft.com/office/drawing/2014/main" id="{9AD977CD-1206-6585-77EA-77958628E4A7}"/>
                </a:ext>
              </a:extLst>
            </p:cNvPr>
            <p:cNvCxnSpPr>
              <a:cxnSpLocks/>
            </p:cNvCxnSpPr>
            <p:nvPr/>
          </p:nvCxnSpPr>
          <p:spPr>
            <a:xfrm>
              <a:off x="14506573" y="7163288"/>
              <a:ext cx="0" cy="478287"/>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sp>
          <p:nvSpPr>
            <p:cNvPr id="79" name="楕円 78">
              <a:extLst>
                <a:ext uri="{FF2B5EF4-FFF2-40B4-BE49-F238E27FC236}">
                  <a16:creationId xmlns:a16="http://schemas.microsoft.com/office/drawing/2014/main" id="{4DE2C743-C779-7F98-CC4D-3AE3A2C5994F}"/>
                </a:ext>
              </a:extLst>
            </p:cNvPr>
            <p:cNvSpPr/>
            <p:nvPr/>
          </p:nvSpPr>
          <p:spPr>
            <a:xfrm>
              <a:off x="13668375" y="5320967"/>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C2A3F0BC-4FBC-7D16-6632-A62013A20CE7}"/>
                </a:ext>
              </a:extLst>
            </p:cNvPr>
            <p:cNvSpPr/>
            <p:nvPr/>
          </p:nvSpPr>
          <p:spPr>
            <a:xfrm>
              <a:off x="13668375" y="5967555"/>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楕円 80">
              <a:extLst>
                <a:ext uri="{FF2B5EF4-FFF2-40B4-BE49-F238E27FC236}">
                  <a16:creationId xmlns:a16="http://schemas.microsoft.com/office/drawing/2014/main" id="{3BE464A1-6DEF-E3A0-AC7A-C911A2C591DE}"/>
                </a:ext>
              </a:extLst>
            </p:cNvPr>
            <p:cNvSpPr/>
            <p:nvPr/>
          </p:nvSpPr>
          <p:spPr>
            <a:xfrm>
              <a:off x="13668375" y="6702568"/>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楕円 81">
              <a:extLst>
                <a:ext uri="{FF2B5EF4-FFF2-40B4-BE49-F238E27FC236}">
                  <a16:creationId xmlns:a16="http://schemas.microsoft.com/office/drawing/2014/main" id="{70A98800-D544-B377-1032-81B4E814C65C}"/>
                </a:ext>
              </a:extLst>
            </p:cNvPr>
            <p:cNvSpPr/>
            <p:nvPr/>
          </p:nvSpPr>
          <p:spPr>
            <a:xfrm>
              <a:off x="14011275" y="7046262"/>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楕円 82">
              <a:extLst>
                <a:ext uri="{FF2B5EF4-FFF2-40B4-BE49-F238E27FC236}">
                  <a16:creationId xmlns:a16="http://schemas.microsoft.com/office/drawing/2014/main" id="{CA0507F8-8D33-A412-45DB-5A5D0EEE8975}"/>
                </a:ext>
              </a:extLst>
            </p:cNvPr>
            <p:cNvSpPr/>
            <p:nvPr/>
          </p:nvSpPr>
          <p:spPr>
            <a:xfrm>
              <a:off x="14354175" y="7453638"/>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楕円 83">
              <a:extLst>
                <a:ext uri="{FF2B5EF4-FFF2-40B4-BE49-F238E27FC236}">
                  <a16:creationId xmlns:a16="http://schemas.microsoft.com/office/drawing/2014/main" id="{E88FC2A8-9FAC-DFDC-E489-4D98BF101DD8}"/>
                </a:ext>
              </a:extLst>
            </p:cNvPr>
            <p:cNvSpPr/>
            <p:nvPr/>
          </p:nvSpPr>
          <p:spPr>
            <a:xfrm>
              <a:off x="12973050" y="5583857"/>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楕円 84">
              <a:extLst>
                <a:ext uri="{FF2B5EF4-FFF2-40B4-BE49-F238E27FC236}">
                  <a16:creationId xmlns:a16="http://schemas.microsoft.com/office/drawing/2014/main" id="{A1AA415B-3370-67C0-AE24-F6DF0DD3AE45}"/>
                </a:ext>
              </a:extLst>
            </p:cNvPr>
            <p:cNvSpPr/>
            <p:nvPr/>
          </p:nvSpPr>
          <p:spPr>
            <a:xfrm>
              <a:off x="12973050" y="5967555"/>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楕円 85">
              <a:extLst>
                <a:ext uri="{FF2B5EF4-FFF2-40B4-BE49-F238E27FC236}">
                  <a16:creationId xmlns:a16="http://schemas.microsoft.com/office/drawing/2014/main" id="{D8B5ECE0-99D7-381F-D9B3-5B914F3B14C8}"/>
                </a:ext>
              </a:extLst>
            </p:cNvPr>
            <p:cNvSpPr/>
            <p:nvPr/>
          </p:nvSpPr>
          <p:spPr>
            <a:xfrm>
              <a:off x="12973050" y="6358874"/>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ボックス 86">
              <a:extLst>
                <a:ext uri="{FF2B5EF4-FFF2-40B4-BE49-F238E27FC236}">
                  <a16:creationId xmlns:a16="http://schemas.microsoft.com/office/drawing/2014/main" id="{82837420-FFA3-ECFB-0F56-2A4821358AAD}"/>
                </a:ext>
              </a:extLst>
            </p:cNvPr>
            <p:cNvSpPr txBox="1"/>
            <p:nvPr/>
          </p:nvSpPr>
          <p:spPr>
            <a:xfrm>
              <a:off x="13412206" y="5113351"/>
              <a:ext cx="775708"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太良町立病院</a:t>
              </a:r>
            </a:p>
          </p:txBody>
        </p:sp>
        <p:sp>
          <p:nvSpPr>
            <p:cNvPr id="88" name="テキスト ボックス 87">
              <a:extLst>
                <a:ext uri="{FF2B5EF4-FFF2-40B4-BE49-F238E27FC236}">
                  <a16:creationId xmlns:a16="http://schemas.microsoft.com/office/drawing/2014/main" id="{7E3E104C-461F-D942-C5ED-3C87DBF64EEF}"/>
                </a:ext>
              </a:extLst>
            </p:cNvPr>
            <p:cNvSpPr txBox="1"/>
            <p:nvPr/>
          </p:nvSpPr>
          <p:spPr>
            <a:xfrm>
              <a:off x="12429225" y="5581175"/>
              <a:ext cx="585664" cy="226591"/>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多良駅前</a:t>
              </a:r>
            </a:p>
          </p:txBody>
        </p:sp>
        <p:sp>
          <p:nvSpPr>
            <p:cNvPr id="89" name="テキスト ボックス 88">
              <a:extLst>
                <a:ext uri="{FF2B5EF4-FFF2-40B4-BE49-F238E27FC236}">
                  <a16:creationId xmlns:a16="http://schemas.microsoft.com/office/drawing/2014/main" id="{B0DE8D66-7175-3A3F-13A8-AB0C969ACAAA}"/>
                </a:ext>
              </a:extLst>
            </p:cNvPr>
            <p:cNvSpPr txBox="1"/>
            <p:nvPr/>
          </p:nvSpPr>
          <p:spPr>
            <a:xfrm>
              <a:off x="12557465" y="5908835"/>
              <a:ext cx="421337" cy="350464"/>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農協集</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荷所前</a:t>
              </a:r>
            </a:p>
          </p:txBody>
        </p:sp>
        <p:sp>
          <p:nvSpPr>
            <p:cNvPr id="90" name="テキスト ボックス 89">
              <a:extLst>
                <a:ext uri="{FF2B5EF4-FFF2-40B4-BE49-F238E27FC236}">
                  <a16:creationId xmlns:a16="http://schemas.microsoft.com/office/drawing/2014/main" id="{AEAFDBE2-A186-4ECE-3394-A628FD8CA808}"/>
                </a:ext>
              </a:extLst>
            </p:cNvPr>
            <p:cNvSpPr txBox="1"/>
            <p:nvPr/>
          </p:nvSpPr>
          <p:spPr>
            <a:xfrm>
              <a:off x="13237497" y="6373655"/>
              <a:ext cx="421337" cy="208715"/>
            </a:xfrm>
            <a:prstGeom prst="rect">
              <a:avLst/>
            </a:prstGeom>
            <a:noFill/>
            <a:ln>
              <a:noFill/>
            </a:ln>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西油津</a:t>
              </a:r>
            </a:p>
          </p:txBody>
        </p:sp>
        <p:sp>
          <p:nvSpPr>
            <p:cNvPr id="91" name="テキスト ボックス 90">
              <a:extLst>
                <a:ext uri="{FF2B5EF4-FFF2-40B4-BE49-F238E27FC236}">
                  <a16:creationId xmlns:a16="http://schemas.microsoft.com/office/drawing/2014/main" id="{09001197-886B-C5EA-B5B8-930D23993215}"/>
                </a:ext>
              </a:extLst>
            </p:cNvPr>
            <p:cNvSpPr txBox="1"/>
            <p:nvPr/>
          </p:nvSpPr>
          <p:spPr>
            <a:xfrm>
              <a:off x="14015023" y="6718946"/>
              <a:ext cx="421337" cy="350464"/>
            </a:xfrm>
            <a:prstGeom prst="rect">
              <a:avLst/>
            </a:prstGeom>
            <a:noFill/>
            <a:ln>
              <a:noFill/>
            </a:ln>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太良町</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役場</a:t>
              </a:r>
            </a:p>
          </p:txBody>
        </p:sp>
        <p:sp>
          <p:nvSpPr>
            <p:cNvPr id="92" name="テキスト ボックス 91">
              <a:extLst>
                <a:ext uri="{FF2B5EF4-FFF2-40B4-BE49-F238E27FC236}">
                  <a16:creationId xmlns:a16="http://schemas.microsoft.com/office/drawing/2014/main" id="{F2F46DC1-CED7-BC94-99E6-3ECCE85D71B4}"/>
                </a:ext>
              </a:extLst>
            </p:cNvPr>
            <p:cNvSpPr txBox="1"/>
            <p:nvPr/>
          </p:nvSpPr>
          <p:spPr>
            <a:xfrm>
              <a:off x="13937146" y="5974038"/>
              <a:ext cx="509930" cy="208715"/>
            </a:xfrm>
            <a:prstGeom prst="rect">
              <a:avLst/>
            </a:prstGeom>
            <a:noFill/>
            <a:ln>
              <a:noFill/>
            </a:ln>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エレナ前</a:t>
              </a:r>
            </a:p>
          </p:txBody>
        </p:sp>
        <p:sp>
          <p:nvSpPr>
            <p:cNvPr id="93" name="テキスト ボックス 92">
              <a:extLst>
                <a:ext uri="{FF2B5EF4-FFF2-40B4-BE49-F238E27FC236}">
                  <a16:creationId xmlns:a16="http://schemas.microsoft.com/office/drawing/2014/main" id="{0744D174-0673-663F-E76F-D6EF919AA64C}"/>
                </a:ext>
              </a:extLst>
            </p:cNvPr>
            <p:cNvSpPr txBox="1"/>
            <p:nvPr/>
          </p:nvSpPr>
          <p:spPr>
            <a:xfrm>
              <a:off x="13952469" y="6395445"/>
              <a:ext cx="610334" cy="208715"/>
            </a:xfrm>
            <a:prstGeom prst="rect">
              <a:avLst/>
            </a:prstGeom>
            <a:noFill/>
            <a:ln>
              <a:noFill/>
            </a:ln>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ユートク前</a:t>
              </a:r>
            </a:p>
          </p:txBody>
        </p:sp>
        <p:sp>
          <p:nvSpPr>
            <p:cNvPr id="94" name="テキスト ボックス 93">
              <a:extLst>
                <a:ext uri="{FF2B5EF4-FFF2-40B4-BE49-F238E27FC236}">
                  <a16:creationId xmlns:a16="http://schemas.microsoft.com/office/drawing/2014/main" id="{B3F6965E-B7C2-8553-5AEE-0CCF5081E8A2}"/>
                </a:ext>
              </a:extLst>
            </p:cNvPr>
            <p:cNvSpPr txBox="1"/>
            <p:nvPr/>
          </p:nvSpPr>
          <p:spPr>
            <a:xfrm>
              <a:off x="14404080" y="7727558"/>
              <a:ext cx="208715" cy="650202"/>
            </a:xfrm>
            <a:prstGeom prst="rect">
              <a:avLst/>
            </a:prstGeom>
            <a:noFill/>
          </p:spPr>
          <p:txBody>
            <a:bodyPr vert="eaVert"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しおさい館</a:t>
              </a:r>
            </a:p>
          </p:txBody>
        </p:sp>
        <p:cxnSp>
          <p:nvCxnSpPr>
            <p:cNvPr id="95" name="直線コネクタ 94">
              <a:extLst>
                <a:ext uri="{FF2B5EF4-FFF2-40B4-BE49-F238E27FC236}">
                  <a16:creationId xmlns:a16="http://schemas.microsoft.com/office/drawing/2014/main" id="{E6375EAB-14C8-6327-B008-6066AB79AF7F}"/>
                </a:ext>
              </a:extLst>
            </p:cNvPr>
            <p:cNvCxnSpPr>
              <a:cxnSpLocks/>
            </p:cNvCxnSpPr>
            <p:nvPr/>
          </p:nvCxnSpPr>
          <p:spPr>
            <a:xfrm flipH="1">
              <a:off x="13549788" y="7597465"/>
              <a:ext cx="182087" cy="0"/>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AC4819F9-EB94-465A-82E9-13E3AEFF153F}"/>
                </a:ext>
              </a:extLst>
            </p:cNvPr>
            <p:cNvCxnSpPr>
              <a:cxnSpLocks/>
            </p:cNvCxnSpPr>
            <p:nvPr/>
          </p:nvCxnSpPr>
          <p:spPr>
            <a:xfrm>
              <a:off x="13827442" y="7647857"/>
              <a:ext cx="0" cy="166375"/>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570DBC0E-FAA6-F192-5454-B32276300685}"/>
                </a:ext>
              </a:extLst>
            </p:cNvPr>
            <p:cNvCxnSpPr>
              <a:cxnSpLocks/>
            </p:cNvCxnSpPr>
            <p:nvPr/>
          </p:nvCxnSpPr>
          <p:spPr>
            <a:xfrm flipV="1">
              <a:off x="13774102" y="7328540"/>
              <a:ext cx="0" cy="155233"/>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8" name="直線コネクタ 97">
              <a:extLst>
                <a:ext uri="{FF2B5EF4-FFF2-40B4-BE49-F238E27FC236}">
                  <a16:creationId xmlns:a16="http://schemas.microsoft.com/office/drawing/2014/main" id="{AD8FB1FA-5C06-A3A8-F76E-657D596EDE93}"/>
                </a:ext>
              </a:extLst>
            </p:cNvPr>
            <p:cNvCxnSpPr>
              <a:cxnSpLocks/>
            </p:cNvCxnSpPr>
            <p:nvPr/>
          </p:nvCxnSpPr>
          <p:spPr>
            <a:xfrm>
              <a:off x="13827442" y="5767396"/>
              <a:ext cx="0" cy="155233"/>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9" name="直線コネクタ 98">
              <a:extLst>
                <a:ext uri="{FF2B5EF4-FFF2-40B4-BE49-F238E27FC236}">
                  <a16:creationId xmlns:a16="http://schemas.microsoft.com/office/drawing/2014/main" id="{0CA667A3-44B4-35F5-1E92-3D16FCF3450E}"/>
                </a:ext>
              </a:extLst>
            </p:cNvPr>
            <p:cNvCxnSpPr>
              <a:cxnSpLocks/>
            </p:cNvCxnSpPr>
            <p:nvPr/>
          </p:nvCxnSpPr>
          <p:spPr>
            <a:xfrm flipH="1">
              <a:off x="13395960" y="7277425"/>
              <a:ext cx="137998" cy="0"/>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100" name="直線コネクタ 99">
              <a:extLst>
                <a:ext uri="{FF2B5EF4-FFF2-40B4-BE49-F238E27FC236}">
                  <a16:creationId xmlns:a16="http://schemas.microsoft.com/office/drawing/2014/main" id="{FCECA8FA-A1A0-5265-BAF8-7CD73B483223}"/>
                </a:ext>
              </a:extLst>
            </p:cNvPr>
            <p:cNvCxnSpPr>
              <a:cxnSpLocks/>
            </p:cNvCxnSpPr>
            <p:nvPr/>
          </p:nvCxnSpPr>
          <p:spPr>
            <a:xfrm>
              <a:off x="13456920" y="5725145"/>
              <a:ext cx="137998" cy="0"/>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101" name="直線コネクタ 100">
              <a:extLst>
                <a:ext uri="{FF2B5EF4-FFF2-40B4-BE49-F238E27FC236}">
                  <a16:creationId xmlns:a16="http://schemas.microsoft.com/office/drawing/2014/main" id="{4EF56156-7B5F-32EF-AC78-9E8AD3497C9B}"/>
                </a:ext>
              </a:extLst>
            </p:cNvPr>
            <p:cNvCxnSpPr>
              <a:cxnSpLocks/>
            </p:cNvCxnSpPr>
            <p:nvPr/>
          </p:nvCxnSpPr>
          <p:spPr>
            <a:xfrm flipV="1">
              <a:off x="13106400" y="6887536"/>
              <a:ext cx="0" cy="155233"/>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sp>
          <p:nvSpPr>
            <p:cNvPr id="102" name="テキスト ボックス 101">
              <a:extLst>
                <a:ext uri="{FF2B5EF4-FFF2-40B4-BE49-F238E27FC236}">
                  <a16:creationId xmlns:a16="http://schemas.microsoft.com/office/drawing/2014/main" id="{71D7F2D9-ED7C-A05C-AAFA-03E33F14BF1E}"/>
                </a:ext>
              </a:extLst>
            </p:cNvPr>
            <p:cNvSpPr txBox="1"/>
            <p:nvPr/>
          </p:nvSpPr>
          <p:spPr>
            <a:xfrm>
              <a:off x="12620277" y="7425215"/>
              <a:ext cx="716645" cy="333722"/>
            </a:xfrm>
            <a:prstGeom prst="rect">
              <a:avLst/>
            </a:prstGeom>
            <a:noFill/>
            <a:ln>
              <a:solidFill>
                <a:schemeClr val="tx1"/>
              </a:solidFill>
            </a:ln>
          </p:spPr>
          <p:txBody>
            <a:bodyPr wrap="none" lIns="36000" tIns="18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端月･川北線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中尾線</a:t>
              </a:r>
            </a:p>
          </p:txBody>
        </p:sp>
        <p:sp>
          <p:nvSpPr>
            <p:cNvPr id="103" name="テキスト ボックス 102">
              <a:extLst>
                <a:ext uri="{FF2B5EF4-FFF2-40B4-BE49-F238E27FC236}">
                  <a16:creationId xmlns:a16="http://schemas.microsoft.com/office/drawing/2014/main" id="{1C25BDE9-5235-A2B8-D457-37EBA0049CE4}"/>
                </a:ext>
              </a:extLst>
            </p:cNvPr>
            <p:cNvSpPr txBox="1"/>
            <p:nvPr/>
          </p:nvSpPr>
          <p:spPr>
            <a:xfrm>
              <a:off x="13466097" y="7943375"/>
              <a:ext cx="716645" cy="475469"/>
            </a:xfrm>
            <a:prstGeom prst="rect">
              <a:avLst/>
            </a:prstGeom>
            <a:noFill/>
            <a:ln>
              <a:solidFill>
                <a:schemeClr val="tx1"/>
              </a:solidFill>
            </a:ln>
          </p:spPr>
          <p:txBody>
            <a:bodyPr wrap="none" lIns="36000" tIns="18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広谷・多良線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道越・多良線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今里・多良線</a:t>
              </a:r>
            </a:p>
          </p:txBody>
        </p:sp>
        <p:sp>
          <p:nvSpPr>
            <p:cNvPr id="104" name="テキスト ボックス 103">
              <a:extLst>
                <a:ext uri="{FF2B5EF4-FFF2-40B4-BE49-F238E27FC236}">
                  <a16:creationId xmlns:a16="http://schemas.microsoft.com/office/drawing/2014/main" id="{62DB1C17-7762-3590-E5EA-B68FF777A79B}"/>
                </a:ext>
              </a:extLst>
            </p:cNvPr>
            <p:cNvSpPr txBox="1"/>
            <p:nvPr/>
          </p:nvSpPr>
          <p:spPr>
            <a:xfrm>
              <a:off x="12413275" y="5129481"/>
              <a:ext cx="870925" cy="186840"/>
            </a:xfrm>
            <a:prstGeom prst="rect">
              <a:avLst/>
            </a:prstGeom>
            <a:solidFill>
              <a:srgbClr val="00B050"/>
            </a:solidFill>
          </p:spPr>
          <p:txBody>
            <a:bodyPr wrap="square" lIns="0" tIns="0" rIns="0" bIns="18000" rtlCol="0">
              <a:spAutoFit/>
            </a:bodyPr>
            <a:lstStyle/>
            <a:p>
              <a:pPr algn="ctr"/>
              <a:r>
                <a:rPr kumimoji="1" lang="ja-JP" altLang="en-US" sz="1200" b="1" dirty="0">
                  <a:solidFill>
                    <a:schemeClr val="bg1"/>
                  </a:solidFill>
                  <a:latin typeface="BIZ UDPゴシック" panose="020B0400000000000000" pitchFamily="50" charset="-128"/>
                  <a:ea typeface="BIZ UDPゴシック" panose="020B0400000000000000" pitchFamily="50" charset="-128"/>
                </a:rPr>
                <a:t>右回り</a:t>
              </a:r>
            </a:p>
          </p:txBody>
        </p:sp>
        <p:sp>
          <p:nvSpPr>
            <p:cNvPr id="105" name="フリーフォーム: 図形 104">
              <a:extLst>
                <a:ext uri="{FF2B5EF4-FFF2-40B4-BE49-F238E27FC236}">
                  <a16:creationId xmlns:a16="http://schemas.microsoft.com/office/drawing/2014/main" id="{53238DC3-790E-AD20-B730-E4D7EFD9E1E3}"/>
                </a:ext>
              </a:extLst>
            </p:cNvPr>
            <p:cNvSpPr/>
            <p:nvPr/>
          </p:nvSpPr>
          <p:spPr>
            <a:xfrm>
              <a:off x="13813791" y="6591788"/>
              <a:ext cx="754380" cy="209550"/>
            </a:xfrm>
            <a:custGeom>
              <a:avLst/>
              <a:gdLst>
                <a:gd name="connsiteX0" fmla="*/ 0 w 790575"/>
                <a:gd name="connsiteY0" fmla="*/ 209550 h 209550"/>
                <a:gd name="connsiteX1" fmla="*/ 152400 w 790575"/>
                <a:gd name="connsiteY1" fmla="*/ 0 h 209550"/>
                <a:gd name="connsiteX2" fmla="*/ 790575 w 790575"/>
                <a:gd name="connsiteY2" fmla="*/ 0 h 209550"/>
              </a:gdLst>
              <a:ahLst/>
              <a:cxnLst>
                <a:cxn ang="0">
                  <a:pos x="connsiteX0" y="connsiteY0"/>
                </a:cxn>
                <a:cxn ang="0">
                  <a:pos x="connsiteX1" y="connsiteY1"/>
                </a:cxn>
                <a:cxn ang="0">
                  <a:pos x="connsiteX2" y="connsiteY2"/>
                </a:cxn>
              </a:cxnLst>
              <a:rect l="l" t="t" r="r" b="b"/>
              <a:pathLst>
                <a:path w="790575" h="209550">
                  <a:moveTo>
                    <a:pt x="0" y="209550"/>
                  </a:moveTo>
                  <a:lnTo>
                    <a:pt x="152400" y="0"/>
                  </a:lnTo>
                  <a:lnTo>
                    <a:pt x="790575" y="0"/>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6" name="直線コネクタ 105">
              <a:extLst>
                <a:ext uri="{FF2B5EF4-FFF2-40B4-BE49-F238E27FC236}">
                  <a16:creationId xmlns:a16="http://schemas.microsoft.com/office/drawing/2014/main" id="{CF12E02A-1D8B-F68B-BE52-8AD9769BABB5}"/>
                </a:ext>
              </a:extLst>
            </p:cNvPr>
            <p:cNvCxnSpPr>
              <a:cxnSpLocks/>
            </p:cNvCxnSpPr>
            <p:nvPr/>
          </p:nvCxnSpPr>
          <p:spPr>
            <a:xfrm>
              <a:off x="13827442" y="6354136"/>
              <a:ext cx="0" cy="155233"/>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grpSp>
      <p:sp>
        <p:nvSpPr>
          <p:cNvPr id="107" name="テキスト ボックス 106">
            <a:extLst>
              <a:ext uri="{FF2B5EF4-FFF2-40B4-BE49-F238E27FC236}">
                <a16:creationId xmlns:a16="http://schemas.microsoft.com/office/drawing/2014/main" id="{50F85FDA-8D06-DEF1-87DB-803E2AAF718B}"/>
              </a:ext>
            </a:extLst>
          </p:cNvPr>
          <p:cNvSpPr txBox="1"/>
          <p:nvPr/>
        </p:nvSpPr>
        <p:spPr>
          <a:xfrm>
            <a:off x="7739675" y="3777680"/>
            <a:ext cx="2013925" cy="3499667"/>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端月・川北線、中尾線、広谷・太良線、道越・太良線、今里・太良線の</a:t>
            </a:r>
            <a:r>
              <a:rPr kumimoji="1" lang="en-US" altLang="ja-JP" sz="1200" dirty="0">
                <a:latin typeface="BIZ UDPゴシック" panose="020B0400000000000000" pitchFamily="50" charset="-128"/>
                <a:ea typeface="BIZ UDPゴシック" panose="020B0400000000000000" pitchFamily="50" charset="-128"/>
              </a:rPr>
              <a:t>5</a:t>
            </a:r>
            <a:r>
              <a:rPr kumimoji="1" lang="ja-JP" altLang="en-US" sz="1200" dirty="0">
                <a:latin typeface="BIZ UDPゴシック" panose="020B0400000000000000" pitchFamily="50" charset="-128"/>
                <a:ea typeface="BIZ UDPゴシック" panose="020B0400000000000000" pitchFamily="50" charset="-128"/>
              </a:rPr>
              <a:t>路線の市街地内の運行ルートについて、左回り・右回りとも統一</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火～土、右回り</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左回りを各</a:t>
            </a:r>
            <a:r>
              <a:rPr kumimoji="1" lang="en-US" altLang="ja-JP" sz="1200" dirty="0">
                <a:latin typeface="BIZ UDPゴシック" panose="020B0400000000000000" pitchFamily="50" charset="-128"/>
                <a:ea typeface="BIZ UDPゴシック" panose="020B0400000000000000" pitchFamily="50" charset="-128"/>
              </a:rPr>
              <a:t>4</a:t>
            </a:r>
            <a:r>
              <a:rPr kumimoji="1" lang="ja-JP" altLang="en-US" sz="1200" dirty="0">
                <a:latin typeface="BIZ UDPゴシック" panose="020B0400000000000000" pitchFamily="50" charset="-128"/>
                <a:ea typeface="BIZ UDPゴシック" panose="020B0400000000000000" pitchFamily="50" charset="-128"/>
              </a:rPr>
              <a:t>便ずつ、上記②「しおさい館」発着時刻見直しも考慮しながら、できる限り運行間隔を平準化</a:t>
            </a:r>
            <a:endParaRPr kumimoji="1" lang="en-US" altLang="ja-JP" sz="1200" dirty="0">
              <a:latin typeface="BIZ UDPゴシック" panose="020B0400000000000000" pitchFamily="50" charset="-128"/>
              <a:ea typeface="BIZ UDPゴシック" panose="020B0400000000000000" pitchFamily="50" charset="-128"/>
            </a:endParaRPr>
          </a:p>
          <a:p>
            <a:pPr marL="152400" indent="-152400">
              <a:lnSpc>
                <a:spcPts val="1800"/>
              </a:lnSpc>
              <a:buClr>
                <a:schemeClr val="accent6"/>
              </a:buClr>
            </a:pP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伊福・片峰線、中山線は巡回路線として完結しないため、いったん対象外として検討（分かりにくさの回避）</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08" name="テキスト ボックス 107">
            <a:extLst>
              <a:ext uri="{FF2B5EF4-FFF2-40B4-BE49-F238E27FC236}">
                <a16:creationId xmlns:a16="http://schemas.microsoft.com/office/drawing/2014/main" id="{1160A818-69A6-CC97-BE26-68CCC5F93CC6}"/>
              </a:ext>
            </a:extLst>
          </p:cNvPr>
          <p:cNvSpPr txBox="1"/>
          <p:nvPr/>
        </p:nvSpPr>
        <p:spPr>
          <a:xfrm>
            <a:off x="7739675" y="9028645"/>
            <a:ext cx="6871675" cy="268013"/>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利用の低迷が著しく、鉄道・路線バスでも代替可能な大浦駅・役場線については廃止</a:t>
            </a:r>
          </a:p>
        </p:txBody>
      </p:sp>
      <p:sp>
        <p:nvSpPr>
          <p:cNvPr id="109" name="矢印: 五方向 108">
            <a:extLst>
              <a:ext uri="{FF2B5EF4-FFF2-40B4-BE49-F238E27FC236}">
                <a16:creationId xmlns:a16="http://schemas.microsoft.com/office/drawing/2014/main" id="{445F5E94-87D8-7898-213E-F16C1A60E032}"/>
              </a:ext>
            </a:extLst>
          </p:cNvPr>
          <p:cNvSpPr/>
          <p:nvPr/>
        </p:nvSpPr>
        <p:spPr>
          <a:xfrm>
            <a:off x="7739675" y="9373911"/>
            <a:ext cx="737575" cy="875581"/>
          </a:xfrm>
          <a:prstGeom prst="homePlate">
            <a:avLst>
              <a:gd name="adj" fmla="val 14055"/>
            </a:avLst>
          </a:prstGeom>
          <a:solidFill>
            <a:schemeClr val="accent6">
              <a:lumMod val="60000"/>
              <a:lumOff val="4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noAutofit/>
          </a:bodyPr>
          <a:lstStyle/>
          <a:p>
            <a:r>
              <a:rPr kumimoji="1" lang="ja-JP" altLang="en-US" sz="1100" b="1" dirty="0">
                <a:solidFill>
                  <a:schemeClr val="bg1"/>
                </a:solidFill>
                <a:latin typeface="BIZ UDPゴシック" panose="020B0400000000000000" pitchFamily="50" charset="-128"/>
                <a:ea typeface="BIZ UDPゴシック" panose="020B0400000000000000" pitchFamily="50" charset="-128"/>
              </a:rPr>
              <a:t>課題･留意事項等</a:t>
            </a:r>
          </a:p>
        </p:txBody>
      </p:sp>
      <p:sp>
        <p:nvSpPr>
          <p:cNvPr id="110" name="正方形/長方形 109">
            <a:extLst>
              <a:ext uri="{FF2B5EF4-FFF2-40B4-BE49-F238E27FC236}">
                <a16:creationId xmlns:a16="http://schemas.microsoft.com/office/drawing/2014/main" id="{DB346325-3A5A-6307-CF71-DD8D7A1B29B5}"/>
              </a:ext>
            </a:extLst>
          </p:cNvPr>
          <p:cNvSpPr/>
          <p:nvPr/>
        </p:nvSpPr>
        <p:spPr>
          <a:xfrm>
            <a:off x="8458200" y="9373911"/>
            <a:ext cx="6153149" cy="882737"/>
          </a:xfrm>
          <a:prstGeom prst="rect">
            <a:avLst/>
          </a:prstGeom>
          <a:solidFill>
            <a:schemeClr val="bg1"/>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spAutoFit/>
          </a:bodyPr>
          <a:lstStyle/>
          <a:p>
            <a:pPr marL="127000" indent="-127000">
              <a:buClr>
                <a:schemeClr val="accent6"/>
              </a:buClr>
              <a:buFont typeface="Wingdings" panose="05000000000000000000" pitchFamily="2" charset="2"/>
              <a:buChar char="ü"/>
            </a:pPr>
            <a:r>
              <a:rPr kumimoji="1" lang="ja-JP" altLang="en-US" sz="1100" dirty="0">
                <a:solidFill>
                  <a:schemeClr val="tx1"/>
                </a:solidFill>
                <a:latin typeface="BIZ UDP明朝 Medium" panose="02020500000000000000" pitchFamily="18" charset="-128"/>
                <a:ea typeface="BIZ UDP明朝 Medium" panose="02020500000000000000" pitchFamily="18" charset="-128"/>
              </a:rPr>
              <a:t>コミュニティバス運賃（</a:t>
            </a:r>
            <a:r>
              <a:rPr kumimoji="1" lang="en-US" altLang="ja-JP" sz="1100" dirty="0">
                <a:solidFill>
                  <a:schemeClr val="tx1"/>
                </a:solidFill>
                <a:latin typeface="BIZ UDP明朝 Medium" panose="02020500000000000000" pitchFamily="18" charset="-128"/>
                <a:ea typeface="BIZ UDP明朝 Medium" panose="02020500000000000000" pitchFamily="18" charset="-128"/>
              </a:rPr>
              <a:t>100</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円</a:t>
            </a: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回）と、鉄道（</a:t>
            </a:r>
            <a:r>
              <a:rPr kumimoji="1" lang="en-US" altLang="ja-JP" sz="1100" dirty="0">
                <a:solidFill>
                  <a:schemeClr val="tx1"/>
                </a:solidFill>
                <a:latin typeface="BIZ UDP明朝 Medium" panose="02020500000000000000" pitchFamily="18" charset="-128"/>
                <a:ea typeface="BIZ UDP明朝 Medium" panose="02020500000000000000" pitchFamily="18" charset="-128"/>
              </a:rPr>
              <a:t>230</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円</a:t>
            </a: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回）・路線バス（</a:t>
            </a:r>
            <a:r>
              <a:rPr kumimoji="1" lang="en-US" altLang="ja-JP" sz="1100" dirty="0">
                <a:solidFill>
                  <a:schemeClr val="tx1"/>
                </a:solidFill>
                <a:latin typeface="BIZ UDP明朝 Medium" panose="02020500000000000000" pitchFamily="18" charset="-128"/>
                <a:ea typeface="BIZ UDP明朝 Medium" panose="02020500000000000000" pitchFamily="18" charset="-128"/>
              </a:rPr>
              <a:t>530</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円</a:t>
            </a: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回）運賃との差異による運賃負担増への対応を検討する必要</a:t>
            </a:r>
            <a:endParaRPr kumimoji="1" lang="en-US" altLang="ja-JP" sz="1100" dirty="0">
              <a:solidFill>
                <a:schemeClr val="tx1"/>
              </a:solidFill>
              <a:latin typeface="BIZ UDP明朝 Medium" panose="02020500000000000000" pitchFamily="18" charset="-128"/>
              <a:ea typeface="BIZ UDP明朝 Medium" panose="02020500000000000000" pitchFamily="18" charset="-128"/>
            </a:endParaRPr>
          </a:p>
          <a:p>
            <a:pPr marL="152400" indent="-152400">
              <a:buClr>
                <a:schemeClr val="accent6"/>
              </a:buClr>
            </a:pP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路線バス等も含めた町内交通への「均一制運賃」、鉄道・路線バスの「相互利用運賃」の導入も視野？</a:t>
            </a:r>
            <a:endParaRPr kumimoji="1" lang="en-US" altLang="ja-JP" sz="1100" dirty="0">
              <a:solidFill>
                <a:schemeClr val="tx1"/>
              </a:solidFill>
              <a:latin typeface="BIZ UDP明朝 Medium" panose="02020500000000000000" pitchFamily="18" charset="-128"/>
              <a:ea typeface="BIZ UDP明朝 Medium" panose="02020500000000000000" pitchFamily="18" charset="-128"/>
            </a:endParaRPr>
          </a:p>
          <a:p>
            <a:pPr marL="152400" indent="-152400">
              <a:buClr>
                <a:schemeClr val="accent6"/>
              </a:buClr>
            </a:pP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大浦駅・役場線は、</a:t>
            </a:r>
            <a:r>
              <a:rPr kumimoji="1" lang="ja-JP" altLang="en-US" sz="1100" dirty="0">
                <a:solidFill>
                  <a:srgbClr val="FF0000"/>
                </a:solidFill>
                <a:latin typeface="BIZ UDP明朝 Medium" panose="02020500000000000000" pitchFamily="18" charset="-128"/>
                <a:ea typeface="BIZ UDP明朝 Medium" panose="02020500000000000000" pitchFamily="18" charset="-128"/>
              </a:rPr>
              <a:t>大浦地区関連路線運行後の「回送」を実車化</a:t>
            </a:r>
            <a:r>
              <a:rPr kumimoji="1" lang="ja-JP" altLang="en-US" sz="1100" dirty="0">
                <a:solidFill>
                  <a:schemeClr val="tx1"/>
                </a:solidFill>
                <a:latin typeface="BIZ UDP明朝 Medium" panose="02020500000000000000" pitchFamily="18" charset="-128"/>
                <a:ea typeface="BIZ UDP明朝 Medium" panose="02020500000000000000" pitchFamily="18" charset="-128"/>
              </a:rPr>
              <a:t>しているものであるため、町の財政や事業者（ドライバー）への負担は大きくないことに留意が必要</a:t>
            </a:r>
          </a:p>
        </p:txBody>
      </p:sp>
      <p:sp>
        <p:nvSpPr>
          <p:cNvPr id="111" name="テキスト ボックス 110">
            <a:extLst>
              <a:ext uri="{FF2B5EF4-FFF2-40B4-BE49-F238E27FC236}">
                <a16:creationId xmlns:a16="http://schemas.microsoft.com/office/drawing/2014/main" id="{19957954-AFFD-5D3E-D976-563853EBCD44}"/>
              </a:ext>
            </a:extLst>
          </p:cNvPr>
          <p:cNvSpPr txBox="1"/>
          <p:nvPr/>
        </p:nvSpPr>
        <p:spPr>
          <a:xfrm>
            <a:off x="10219718" y="7421259"/>
            <a:ext cx="4416400"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図　多良市街地内の巡回経路（案）：見直し後</a:t>
            </a:r>
          </a:p>
        </p:txBody>
      </p:sp>
      <p:sp>
        <p:nvSpPr>
          <p:cNvPr id="113" name="テキスト ボックス 112">
            <a:extLst>
              <a:ext uri="{FF2B5EF4-FFF2-40B4-BE49-F238E27FC236}">
                <a16:creationId xmlns:a16="http://schemas.microsoft.com/office/drawing/2014/main" id="{A3731688-F614-31F0-6EC1-569932FA6ECB}"/>
              </a:ext>
            </a:extLst>
          </p:cNvPr>
          <p:cNvSpPr txBox="1"/>
          <p:nvPr/>
        </p:nvSpPr>
        <p:spPr>
          <a:xfrm>
            <a:off x="7739675" y="1445612"/>
            <a:ext cx="6879294" cy="1191343"/>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各路線の「上り」便については、「しおさい館」の開館時刻</a:t>
            </a:r>
            <a:r>
              <a:rPr kumimoji="1" lang="en-US" altLang="ja-JP" sz="1200" dirty="0">
                <a:latin typeface="BIZ UDPゴシック" panose="020B0400000000000000" pitchFamily="50" charset="-128"/>
                <a:ea typeface="BIZ UDPゴシック" panose="020B0400000000000000" pitchFamily="50" charset="-128"/>
              </a:rPr>
              <a:t>8:30</a:t>
            </a:r>
            <a:r>
              <a:rPr kumimoji="1" lang="ja-JP" altLang="en-US" sz="1200" dirty="0">
                <a:latin typeface="BIZ UDPゴシック" panose="020B0400000000000000" pitchFamily="50" charset="-128"/>
                <a:ea typeface="BIZ UDPゴシック" panose="020B0400000000000000" pitchFamily="50" charset="-128"/>
              </a:rPr>
              <a:t>に留意してダイヤを調整</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「下り」については、午前中はできるだけ遅い時間帯（昼前後）と、現状と同様の午後の</a:t>
            </a:r>
            <a:r>
              <a:rPr kumimoji="1" lang="en-US" altLang="ja-JP" sz="1200" dirty="0">
                <a:latin typeface="BIZ UDPゴシック" panose="020B0400000000000000" pitchFamily="50" charset="-128"/>
                <a:ea typeface="BIZ UDPゴシック" panose="020B0400000000000000" pitchFamily="50" charset="-128"/>
              </a:rPr>
              <a:t>14</a:t>
            </a:r>
            <a:r>
              <a:rPr kumimoji="1" lang="ja-JP" altLang="en-US" sz="1200" dirty="0">
                <a:latin typeface="BIZ UDPゴシック" panose="020B0400000000000000" pitchFamily="50" charset="-128"/>
                <a:ea typeface="BIZ UDPゴシック" panose="020B0400000000000000" pitchFamily="50" charset="-128"/>
              </a:rPr>
              <a:t>～</a:t>
            </a:r>
            <a:r>
              <a:rPr kumimoji="1" lang="en-US" altLang="ja-JP" sz="1200" dirty="0">
                <a:latin typeface="BIZ UDPゴシック" panose="020B0400000000000000" pitchFamily="50" charset="-128"/>
                <a:ea typeface="BIZ UDPゴシック" panose="020B0400000000000000" pitchFamily="50" charset="-128"/>
              </a:rPr>
              <a:t>15</a:t>
            </a:r>
            <a:r>
              <a:rPr kumimoji="1" lang="ja-JP" altLang="en-US" sz="1200" dirty="0">
                <a:latin typeface="BIZ UDPゴシック" panose="020B0400000000000000" pitchFamily="50" charset="-128"/>
                <a:ea typeface="BIZ UDPゴシック" panose="020B0400000000000000" pitchFamily="50" charset="-128"/>
              </a:rPr>
              <a:t>時台に「しおさい館」発の便を設定することで、帰宅時間帯の選択肢を確保</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「しおさい館」の休館日で、コミュニティバスの利用が少ない月曜日については、ドライバーの労働環境の改善（労働負荷の低減）なども考慮して廃止（要事業者確認）</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14" name="矢印: 五方向 113">
            <a:extLst>
              <a:ext uri="{FF2B5EF4-FFF2-40B4-BE49-F238E27FC236}">
                <a16:creationId xmlns:a16="http://schemas.microsoft.com/office/drawing/2014/main" id="{78CA8888-BD54-6973-E8D3-37A47C7B8EE9}"/>
              </a:ext>
            </a:extLst>
          </p:cNvPr>
          <p:cNvSpPr/>
          <p:nvPr/>
        </p:nvSpPr>
        <p:spPr>
          <a:xfrm>
            <a:off x="7747295" y="2712480"/>
            <a:ext cx="737575" cy="557391"/>
          </a:xfrm>
          <a:prstGeom prst="homePlate">
            <a:avLst>
              <a:gd name="adj" fmla="val 19221"/>
            </a:avLst>
          </a:prstGeom>
          <a:solidFill>
            <a:schemeClr val="accent6">
              <a:lumMod val="60000"/>
              <a:lumOff val="4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noAutofit/>
          </a:bodyPr>
          <a:lstStyle/>
          <a:p>
            <a:r>
              <a:rPr kumimoji="1" lang="ja-JP" altLang="en-US" sz="1100" b="1" dirty="0">
                <a:solidFill>
                  <a:schemeClr val="bg1"/>
                </a:solidFill>
                <a:latin typeface="BIZ UDPゴシック" panose="020B0400000000000000" pitchFamily="50" charset="-128"/>
                <a:ea typeface="BIZ UDPゴシック" panose="020B0400000000000000" pitchFamily="50" charset="-128"/>
              </a:rPr>
              <a:t>課題･留意事項等</a:t>
            </a:r>
          </a:p>
        </p:txBody>
      </p:sp>
      <p:sp>
        <p:nvSpPr>
          <p:cNvPr id="115" name="正方形/長方形 114">
            <a:extLst>
              <a:ext uri="{FF2B5EF4-FFF2-40B4-BE49-F238E27FC236}">
                <a16:creationId xmlns:a16="http://schemas.microsoft.com/office/drawing/2014/main" id="{54333AE1-81FE-335C-D918-0E7F99841098}"/>
              </a:ext>
            </a:extLst>
          </p:cNvPr>
          <p:cNvSpPr/>
          <p:nvPr/>
        </p:nvSpPr>
        <p:spPr>
          <a:xfrm>
            <a:off x="8465820" y="2725689"/>
            <a:ext cx="6153149" cy="544183"/>
          </a:xfrm>
          <a:prstGeom prst="rect">
            <a:avLst/>
          </a:prstGeom>
          <a:solidFill>
            <a:schemeClr val="bg1"/>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spAutoFit/>
          </a:bodyPr>
          <a:lstStyle/>
          <a:p>
            <a:pPr marL="127000" indent="-127000">
              <a:buClr>
                <a:schemeClr val="accent6"/>
              </a:buClr>
              <a:buFont typeface="Wingdings" panose="05000000000000000000" pitchFamily="2" charset="2"/>
              <a:buChar char="ü"/>
            </a:pPr>
            <a:r>
              <a:rPr kumimoji="1" lang="ja-JP" altLang="en-US" sz="1100" dirty="0">
                <a:solidFill>
                  <a:schemeClr val="tx1"/>
                </a:solidFill>
                <a:latin typeface="BIZ UDP明朝 Medium" panose="02020500000000000000" pitchFamily="18" charset="-128"/>
                <a:ea typeface="BIZ UDP明朝 Medium" panose="02020500000000000000" pitchFamily="18" charset="-128"/>
              </a:rPr>
              <a:t>現状の車両２台体制を前提に、「上り」と「下り」の便の組み合わせや、下記③も踏まえてダイヤを調整することが必要</a:t>
            </a:r>
            <a:endParaRPr kumimoji="1" lang="en-US" altLang="ja-JP" sz="1100" dirty="0">
              <a:solidFill>
                <a:schemeClr val="tx1"/>
              </a:solidFill>
              <a:latin typeface="BIZ UDP明朝 Medium" panose="02020500000000000000" pitchFamily="18" charset="-128"/>
              <a:ea typeface="BIZ UDP明朝 Medium" panose="02020500000000000000" pitchFamily="18" charset="-128"/>
            </a:endParaRPr>
          </a:p>
          <a:p>
            <a:pPr marL="127000" indent="-127000">
              <a:buClr>
                <a:schemeClr val="accent6"/>
              </a:buClr>
              <a:buFont typeface="Wingdings" panose="05000000000000000000" pitchFamily="2" charset="2"/>
              <a:buChar char="ü"/>
            </a:pPr>
            <a:r>
              <a:rPr kumimoji="1" lang="ja-JP" altLang="en-US" sz="1100" dirty="0">
                <a:solidFill>
                  <a:schemeClr val="tx1"/>
                </a:solidFill>
                <a:latin typeface="BIZ UDP明朝 Medium" panose="02020500000000000000" pitchFamily="18" charset="-128"/>
                <a:ea typeface="BIZ UDP明朝 Medium" panose="02020500000000000000" pitchFamily="18" charset="-128"/>
              </a:rPr>
              <a:t>ドライバーの拘束時間・労働時間なども十分に勘案しながら、綿密に検討・調整する必要</a:t>
            </a:r>
          </a:p>
        </p:txBody>
      </p:sp>
      <p:sp>
        <p:nvSpPr>
          <p:cNvPr id="116" name="矢印: 五方向 115">
            <a:extLst>
              <a:ext uri="{FF2B5EF4-FFF2-40B4-BE49-F238E27FC236}">
                <a16:creationId xmlns:a16="http://schemas.microsoft.com/office/drawing/2014/main" id="{AF9CDA59-66C0-D1B6-5A80-D33F2D5A244D}"/>
              </a:ext>
            </a:extLst>
          </p:cNvPr>
          <p:cNvSpPr/>
          <p:nvPr/>
        </p:nvSpPr>
        <p:spPr>
          <a:xfrm>
            <a:off x="7739675" y="7751205"/>
            <a:ext cx="737575" cy="879479"/>
          </a:xfrm>
          <a:prstGeom prst="homePlate">
            <a:avLst>
              <a:gd name="adj" fmla="val 15347"/>
            </a:avLst>
          </a:prstGeom>
          <a:solidFill>
            <a:schemeClr val="accent6">
              <a:lumMod val="60000"/>
              <a:lumOff val="4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noAutofit/>
          </a:bodyPr>
          <a:lstStyle/>
          <a:p>
            <a:r>
              <a:rPr kumimoji="1" lang="ja-JP" altLang="en-US" sz="1100" b="1" dirty="0">
                <a:solidFill>
                  <a:schemeClr val="bg1"/>
                </a:solidFill>
                <a:latin typeface="BIZ UDPゴシック" panose="020B0400000000000000" pitchFamily="50" charset="-128"/>
                <a:ea typeface="BIZ UDPゴシック" panose="020B0400000000000000" pitchFamily="50" charset="-128"/>
              </a:rPr>
              <a:t>課題･留意事項等</a:t>
            </a:r>
          </a:p>
        </p:txBody>
      </p:sp>
      <p:sp>
        <p:nvSpPr>
          <p:cNvPr id="117" name="正方形/長方形 116">
            <a:extLst>
              <a:ext uri="{FF2B5EF4-FFF2-40B4-BE49-F238E27FC236}">
                <a16:creationId xmlns:a16="http://schemas.microsoft.com/office/drawing/2014/main" id="{80D1659D-5394-FD77-0B84-4678E1D0C20D}"/>
              </a:ext>
            </a:extLst>
          </p:cNvPr>
          <p:cNvSpPr/>
          <p:nvPr/>
        </p:nvSpPr>
        <p:spPr>
          <a:xfrm>
            <a:off x="8458200" y="7747948"/>
            <a:ext cx="6153149" cy="882737"/>
          </a:xfrm>
          <a:prstGeom prst="rect">
            <a:avLst/>
          </a:prstGeom>
          <a:solidFill>
            <a:schemeClr val="bg1"/>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spAutoFit/>
          </a:bodyPr>
          <a:lstStyle/>
          <a:p>
            <a:pPr marL="127000" indent="-127000">
              <a:buClr>
                <a:schemeClr val="accent6"/>
              </a:buClr>
              <a:buFont typeface="Wingdings" panose="05000000000000000000" pitchFamily="2" charset="2"/>
              <a:buChar char="ü"/>
            </a:pPr>
            <a:r>
              <a:rPr kumimoji="1" lang="ja-JP" altLang="en-US" sz="1100" dirty="0">
                <a:solidFill>
                  <a:schemeClr val="tx1"/>
                </a:solidFill>
                <a:latin typeface="BIZ UDP明朝 Medium" panose="02020500000000000000" pitchFamily="18" charset="-128"/>
                <a:ea typeface="BIZ UDP明朝 Medium" panose="02020500000000000000" pitchFamily="18" charset="-128"/>
              </a:rPr>
              <a:t>「下り」（右回り）の便については、現状よりも系統キロが長くなることから、ドライバーの負担増加に留意して検討することが必要</a:t>
            </a:r>
            <a:endParaRPr kumimoji="1" lang="en-US" altLang="ja-JP" sz="1100" dirty="0">
              <a:solidFill>
                <a:schemeClr val="tx1"/>
              </a:solidFill>
              <a:latin typeface="BIZ UDP明朝 Medium" panose="02020500000000000000" pitchFamily="18" charset="-128"/>
              <a:ea typeface="BIZ UDP明朝 Medium" panose="02020500000000000000" pitchFamily="18" charset="-128"/>
            </a:endParaRPr>
          </a:p>
          <a:p>
            <a:pPr marL="127000" indent="-127000">
              <a:buClr>
                <a:schemeClr val="accent6"/>
              </a:buClr>
              <a:buFont typeface="Wingdings" panose="05000000000000000000" pitchFamily="2" charset="2"/>
              <a:buChar char="ü"/>
            </a:pPr>
            <a:r>
              <a:rPr kumimoji="1" lang="ja-JP" altLang="en-US" sz="1100" dirty="0">
                <a:solidFill>
                  <a:schemeClr val="tx1"/>
                </a:solidFill>
                <a:latin typeface="BIZ UDP明朝 Medium" panose="02020500000000000000" pitchFamily="18" charset="-128"/>
                <a:ea typeface="BIZ UDP明朝 Medium" panose="02020500000000000000" pitchFamily="18" charset="-128"/>
              </a:rPr>
              <a:t>特に各路線の「上り」</a:t>
            </a:r>
            <a:r>
              <a:rPr kumimoji="1" lang="en-US" altLang="ja-JP" sz="1100" dirty="0">
                <a:solidFill>
                  <a:schemeClr val="tx1"/>
                </a:solidFill>
                <a:latin typeface="BIZ UDP明朝 Medium" panose="02020500000000000000" pitchFamily="18" charset="-128"/>
                <a:ea typeface="BIZ UDP明朝 Medium" panose="02020500000000000000" pitchFamily="18" charset="-128"/>
              </a:rPr>
              <a:t>1</a:t>
            </a:r>
            <a:r>
              <a:rPr kumimoji="1" lang="ja-JP" altLang="en-US" sz="1100" dirty="0">
                <a:solidFill>
                  <a:schemeClr val="tx1"/>
                </a:solidFill>
                <a:latin typeface="BIZ UDP明朝 Medium" panose="02020500000000000000" pitchFamily="18" charset="-128"/>
                <a:ea typeface="BIZ UDP明朝 Medium" panose="02020500000000000000" pitchFamily="18" charset="-128"/>
              </a:rPr>
              <a:t>便については、「しおさい館」到着時刻の調整が必要（上記②）であるため平準化が限定的なものになる可能性⇒その場合、伊福・片峰線、中山線などを部分的に組み込むことも視野に検討することが必要</a:t>
            </a:r>
          </a:p>
        </p:txBody>
      </p:sp>
      <p:sp>
        <p:nvSpPr>
          <p:cNvPr id="118" name="テキスト ボックス 117">
            <a:extLst>
              <a:ext uri="{FF2B5EF4-FFF2-40B4-BE49-F238E27FC236}">
                <a16:creationId xmlns:a16="http://schemas.microsoft.com/office/drawing/2014/main" id="{BE927CC9-C355-6C20-96B2-EF288FE9D720}"/>
              </a:ext>
            </a:extLst>
          </p:cNvPr>
          <p:cNvSpPr txBox="1"/>
          <p:nvPr/>
        </p:nvSpPr>
        <p:spPr>
          <a:xfrm>
            <a:off x="1733475" y="5508399"/>
            <a:ext cx="4416400"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図　大浦地区関連路線の見直しイメージ　１）</a:t>
            </a:r>
          </a:p>
        </p:txBody>
      </p:sp>
      <p:sp>
        <p:nvSpPr>
          <p:cNvPr id="119" name="テキスト ボックス 118">
            <a:extLst>
              <a:ext uri="{FF2B5EF4-FFF2-40B4-BE49-F238E27FC236}">
                <a16:creationId xmlns:a16="http://schemas.microsoft.com/office/drawing/2014/main" id="{385D8EB5-0C89-753A-DBF3-9E618FC49317}"/>
              </a:ext>
            </a:extLst>
          </p:cNvPr>
          <p:cNvSpPr txBox="1"/>
          <p:nvPr/>
        </p:nvSpPr>
        <p:spPr>
          <a:xfrm>
            <a:off x="1733475" y="9495370"/>
            <a:ext cx="4416400"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図　大浦地区関連路線の見直しイメージ　</a:t>
            </a:r>
            <a:r>
              <a:rPr kumimoji="1" lang="en-US" altLang="ja-JP" sz="1200" dirty="0">
                <a:latin typeface="BIZ UDPゴシック" panose="020B0400000000000000" pitchFamily="50" charset="-128"/>
                <a:ea typeface="BIZ UDPゴシック" panose="020B0400000000000000" pitchFamily="50" charset="-128"/>
              </a:rPr>
              <a:t>2</a:t>
            </a:r>
            <a:r>
              <a:rPr kumimoji="1" lang="ja-JP" altLang="en-US" sz="1200" dirty="0">
                <a:latin typeface="BIZ UDPゴシック" panose="020B0400000000000000" pitchFamily="50" charset="-128"/>
                <a:ea typeface="BIZ UDPゴシック" panose="020B0400000000000000" pitchFamily="50" charset="-128"/>
              </a:rPr>
              <a:t>）</a:t>
            </a:r>
          </a:p>
        </p:txBody>
      </p:sp>
      <p:sp>
        <p:nvSpPr>
          <p:cNvPr id="120" name="テキスト ボックス 119">
            <a:extLst>
              <a:ext uri="{FF2B5EF4-FFF2-40B4-BE49-F238E27FC236}">
                <a16:creationId xmlns:a16="http://schemas.microsoft.com/office/drawing/2014/main" id="{7FF21163-A47B-34B8-35B6-6B2FFF1E09AC}"/>
              </a:ext>
            </a:extLst>
          </p:cNvPr>
          <p:cNvSpPr txBox="1"/>
          <p:nvPr/>
        </p:nvSpPr>
        <p:spPr>
          <a:xfrm>
            <a:off x="579875" y="6888412"/>
            <a:ext cx="6725800" cy="729678"/>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パターン</a:t>
            </a:r>
            <a:r>
              <a:rPr kumimoji="1" lang="en-US" altLang="ja-JP" sz="1200" dirty="0">
                <a:latin typeface="BIZ UDPゴシック" panose="020B0400000000000000" pitchFamily="50" charset="-128"/>
                <a:ea typeface="BIZ UDPゴシック" panose="020B0400000000000000" pitchFamily="50" charset="-128"/>
              </a:rPr>
              <a:t>B</a:t>
            </a:r>
            <a:r>
              <a:rPr kumimoji="1" lang="ja-JP" altLang="en-US" sz="1200" dirty="0">
                <a:latin typeface="BIZ UDPゴシック" panose="020B0400000000000000" pitchFamily="50" charset="-128"/>
                <a:ea typeface="BIZ UDPゴシック" panose="020B0400000000000000" pitchFamily="50" charset="-128"/>
              </a:rPr>
              <a:t>（大浦地区内で完結する路線）は廃止、</a:t>
            </a:r>
            <a:r>
              <a:rPr kumimoji="1" lang="ja-JP" altLang="en-US" sz="1200" dirty="0">
                <a:solidFill>
                  <a:srgbClr val="FF0000"/>
                </a:solidFill>
                <a:latin typeface="BIZ UDPゴシック" panose="020B0400000000000000" pitchFamily="50" charset="-128"/>
                <a:ea typeface="BIZ UDPゴシック" panose="020B0400000000000000" pitchFamily="50" charset="-128"/>
              </a:rPr>
              <a:t>すべてパターン</a:t>
            </a:r>
            <a:r>
              <a:rPr kumimoji="1" lang="en-US" altLang="ja-JP" sz="1200" dirty="0">
                <a:solidFill>
                  <a:srgbClr val="FF0000"/>
                </a:solidFill>
                <a:latin typeface="BIZ UDPゴシック" panose="020B0400000000000000" pitchFamily="50" charset="-128"/>
                <a:ea typeface="BIZ UDPゴシック" panose="020B0400000000000000" pitchFamily="50" charset="-128"/>
              </a:rPr>
              <a:t>C</a:t>
            </a:r>
            <a:r>
              <a:rPr kumimoji="1" lang="ja-JP" altLang="en-US" sz="1200" dirty="0">
                <a:solidFill>
                  <a:srgbClr val="FF0000"/>
                </a:solidFill>
                <a:latin typeface="BIZ UDPゴシック" panose="020B0400000000000000" pitchFamily="50" charset="-128"/>
                <a:ea typeface="BIZ UDPゴシック" panose="020B0400000000000000" pitchFamily="50" charset="-128"/>
              </a:rPr>
              <a:t>（大浦地区から多良地区まで運行する路線）に統合</a:t>
            </a:r>
            <a:r>
              <a:rPr kumimoji="1" lang="ja-JP" altLang="en-US" sz="1200" dirty="0">
                <a:latin typeface="BIZ UDPゴシック" panose="020B0400000000000000" pitchFamily="50" charset="-128"/>
                <a:ea typeface="BIZ UDPゴシック" panose="020B0400000000000000" pitchFamily="50" charset="-128"/>
              </a:rPr>
              <a:t>した上で、</a:t>
            </a:r>
            <a:r>
              <a:rPr kumimoji="1" lang="en-US" altLang="ja-JP" sz="1200" dirty="0">
                <a:solidFill>
                  <a:srgbClr val="FF0000"/>
                </a:solidFill>
                <a:latin typeface="BIZ UDPゴシック" panose="020B0400000000000000" pitchFamily="50" charset="-128"/>
                <a:ea typeface="BIZ UDPゴシック" panose="020B0400000000000000" pitchFamily="50" charset="-128"/>
              </a:rPr>
              <a:t>2</a:t>
            </a:r>
            <a:r>
              <a:rPr kumimoji="1" lang="ja-JP" altLang="en-US" sz="1200" dirty="0">
                <a:solidFill>
                  <a:srgbClr val="FF0000"/>
                </a:solidFill>
                <a:latin typeface="BIZ UDPゴシック" panose="020B0400000000000000" pitchFamily="50" charset="-128"/>
                <a:ea typeface="BIZ UDPゴシック" panose="020B0400000000000000" pitchFamily="50" charset="-128"/>
              </a:rPr>
              <a:t>往復（</a:t>
            </a:r>
            <a:r>
              <a:rPr kumimoji="1" lang="en-US" altLang="ja-JP" sz="1200" dirty="0">
                <a:solidFill>
                  <a:srgbClr val="FF0000"/>
                </a:solidFill>
                <a:latin typeface="BIZ UDPゴシック" panose="020B0400000000000000" pitchFamily="50" charset="-128"/>
                <a:ea typeface="BIZ UDPゴシック" panose="020B0400000000000000" pitchFamily="50" charset="-128"/>
              </a:rPr>
              <a:t>4</a:t>
            </a:r>
            <a:r>
              <a:rPr kumimoji="1" lang="ja-JP" altLang="en-US" sz="1200" dirty="0">
                <a:solidFill>
                  <a:srgbClr val="FF0000"/>
                </a:solidFill>
                <a:latin typeface="BIZ UDPゴシック" panose="020B0400000000000000" pitchFamily="50" charset="-128"/>
                <a:ea typeface="BIZ UDPゴシック" panose="020B0400000000000000" pitchFamily="50" charset="-128"/>
              </a:rPr>
              <a:t>便）</a:t>
            </a:r>
            <a:r>
              <a:rPr kumimoji="1" lang="en-US" altLang="ja-JP" sz="1200" dirty="0">
                <a:solidFill>
                  <a:srgbClr val="FF0000"/>
                </a:solidFill>
                <a:latin typeface="BIZ UDPゴシック" panose="020B0400000000000000" pitchFamily="50" charset="-128"/>
                <a:ea typeface="BIZ UDPゴシック" panose="020B0400000000000000" pitchFamily="50" charset="-128"/>
              </a:rPr>
              <a:t>/</a:t>
            </a:r>
            <a:r>
              <a:rPr kumimoji="1" lang="ja-JP" altLang="en-US" sz="1200" dirty="0">
                <a:solidFill>
                  <a:srgbClr val="FF0000"/>
                </a:solidFill>
                <a:latin typeface="BIZ UDPゴシック" panose="020B0400000000000000" pitchFamily="50" charset="-128"/>
                <a:ea typeface="BIZ UDPゴシック" panose="020B0400000000000000" pitchFamily="50" charset="-128"/>
              </a:rPr>
              <a:t>日</a:t>
            </a:r>
            <a:r>
              <a:rPr kumimoji="1" lang="ja-JP" altLang="en-US" sz="1200" dirty="0">
                <a:latin typeface="BIZ UDPゴシック" panose="020B0400000000000000" pitchFamily="50" charset="-128"/>
                <a:ea typeface="BIZ UDPゴシック" panose="020B0400000000000000" pitchFamily="50" charset="-128"/>
              </a:rPr>
              <a:t>を運行</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「しおさい館」発の下り便については、他の路線と同様、昼前後および</a:t>
            </a:r>
            <a:r>
              <a:rPr kumimoji="1" lang="en-US" altLang="ja-JP" sz="1200" dirty="0">
                <a:latin typeface="BIZ UDPゴシック" panose="020B0400000000000000" pitchFamily="50" charset="-128"/>
                <a:ea typeface="BIZ UDPゴシック" panose="020B0400000000000000" pitchFamily="50" charset="-128"/>
              </a:rPr>
              <a:t>14</a:t>
            </a:r>
            <a:r>
              <a:rPr kumimoji="1" lang="ja-JP" altLang="en-US" sz="1200" dirty="0">
                <a:latin typeface="BIZ UDPゴシック" panose="020B0400000000000000" pitchFamily="50" charset="-128"/>
                <a:ea typeface="BIZ UDPゴシック" panose="020B0400000000000000" pitchFamily="50" charset="-128"/>
              </a:rPr>
              <a:t>～</a:t>
            </a:r>
            <a:r>
              <a:rPr kumimoji="1" lang="en-US" altLang="ja-JP" sz="1200" dirty="0">
                <a:latin typeface="BIZ UDPゴシック" panose="020B0400000000000000" pitchFamily="50" charset="-128"/>
                <a:ea typeface="BIZ UDPゴシック" panose="020B0400000000000000" pitchFamily="50" charset="-128"/>
              </a:rPr>
              <a:t>15</a:t>
            </a:r>
            <a:r>
              <a:rPr kumimoji="1" lang="ja-JP" altLang="en-US" sz="1200" dirty="0">
                <a:latin typeface="BIZ UDPゴシック" panose="020B0400000000000000" pitchFamily="50" charset="-128"/>
                <a:ea typeface="BIZ UDPゴシック" panose="020B0400000000000000" pitchFamily="50" charset="-128"/>
              </a:rPr>
              <a:t>時台で調整</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21" name="矢印: 五方向 120">
            <a:extLst>
              <a:ext uri="{FF2B5EF4-FFF2-40B4-BE49-F238E27FC236}">
                <a16:creationId xmlns:a16="http://schemas.microsoft.com/office/drawing/2014/main" id="{0E97EACB-3B24-512A-94D3-97573A2E0E3C}"/>
              </a:ext>
            </a:extLst>
          </p:cNvPr>
          <p:cNvSpPr/>
          <p:nvPr/>
        </p:nvSpPr>
        <p:spPr>
          <a:xfrm>
            <a:off x="579875" y="9798386"/>
            <a:ext cx="737575" cy="374906"/>
          </a:xfrm>
          <a:prstGeom prst="homePlate">
            <a:avLst>
              <a:gd name="adj" fmla="val 19221"/>
            </a:avLst>
          </a:prstGeom>
          <a:solidFill>
            <a:schemeClr val="accent6">
              <a:lumMod val="60000"/>
              <a:lumOff val="4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noAutofit/>
          </a:bodyPr>
          <a:lstStyle/>
          <a:p>
            <a:r>
              <a:rPr kumimoji="1" lang="ja-JP" altLang="en-US" sz="1100" b="1" dirty="0">
                <a:solidFill>
                  <a:schemeClr val="bg1"/>
                </a:solidFill>
                <a:latin typeface="BIZ UDPゴシック" panose="020B0400000000000000" pitchFamily="50" charset="-128"/>
                <a:ea typeface="BIZ UDPゴシック" panose="020B0400000000000000" pitchFamily="50" charset="-128"/>
              </a:rPr>
              <a:t>課題･留意事項等</a:t>
            </a:r>
          </a:p>
        </p:txBody>
      </p:sp>
      <p:sp>
        <p:nvSpPr>
          <p:cNvPr id="122" name="正方形/長方形 121">
            <a:extLst>
              <a:ext uri="{FF2B5EF4-FFF2-40B4-BE49-F238E27FC236}">
                <a16:creationId xmlns:a16="http://schemas.microsoft.com/office/drawing/2014/main" id="{42613FE7-B3E7-DC0B-3551-6B4EC5E7FB84}"/>
              </a:ext>
            </a:extLst>
          </p:cNvPr>
          <p:cNvSpPr/>
          <p:nvPr/>
        </p:nvSpPr>
        <p:spPr>
          <a:xfrm>
            <a:off x="1298400" y="9798386"/>
            <a:ext cx="6007275" cy="374906"/>
          </a:xfrm>
          <a:prstGeom prst="rect">
            <a:avLst/>
          </a:prstGeom>
          <a:solidFill>
            <a:schemeClr val="bg1"/>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spAutoFit/>
          </a:bodyPr>
          <a:lstStyle/>
          <a:p>
            <a:pPr marL="127000" indent="-127000">
              <a:buClr>
                <a:schemeClr val="accent6"/>
              </a:buClr>
              <a:buFont typeface="Wingdings" panose="05000000000000000000" pitchFamily="2" charset="2"/>
              <a:buChar char="ü"/>
            </a:pPr>
            <a:r>
              <a:rPr kumimoji="1" lang="ja-JP" altLang="en-US" sz="1100" dirty="0">
                <a:solidFill>
                  <a:schemeClr val="tx1"/>
                </a:solidFill>
                <a:latin typeface="BIZ UDP明朝 Medium" panose="02020500000000000000" pitchFamily="18" charset="-128"/>
                <a:ea typeface="BIZ UDP明朝 Medium" panose="02020500000000000000" pitchFamily="18" charset="-128"/>
              </a:rPr>
              <a:t>大浦地区～多良地区のコミュニティバス利用の利便性が向上、運賃格差もあるため、鉄道・路線バスとの競合が発生する懸念（要交通事業者協議）</a:t>
            </a:r>
          </a:p>
        </p:txBody>
      </p:sp>
      <p:sp>
        <p:nvSpPr>
          <p:cNvPr id="123" name="矢印: 五方向 122">
            <a:extLst>
              <a:ext uri="{FF2B5EF4-FFF2-40B4-BE49-F238E27FC236}">
                <a16:creationId xmlns:a16="http://schemas.microsoft.com/office/drawing/2014/main" id="{60BA2F87-F40D-D0D0-E7A0-19995A7E16ED}"/>
              </a:ext>
            </a:extLst>
          </p:cNvPr>
          <p:cNvSpPr/>
          <p:nvPr/>
        </p:nvSpPr>
        <p:spPr>
          <a:xfrm>
            <a:off x="579875" y="5793463"/>
            <a:ext cx="737575" cy="713460"/>
          </a:xfrm>
          <a:prstGeom prst="homePlate">
            <a:avLst>
              <a:gd name="adj" fmla="val 14055"/>
            </a:avLst>
          </a:prstGeom>
          <a:solidFill>
            <a:schemeClr val="accent6">
              <a:lumMod val="60000"/>
              <a:lumOff val="40000"/>
            </a:schemeClr>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noAutofit/>
          </a:bodyPr>
          <a:lstStyle/>
          <a:p>
            <a:r>
              <a:rPr kumimoji="1" lang="ja-JP" altLang="en-US" sz="1100" b="1" dirty="0">
                <a:solidFill>
                  <a:schemeClr val="bg1"/>
                </a:solidFill>
                <a:latin typeface="BIZ UDPゴシック" panose="020B0400000000000000" pitchFamily="50" charset="-128"/>
                <a:ea typeface="BIZ UDPゴシック" panose="020B0400000000000000" pitchFamily="50" charset="-128"/>
              </a:rPr>
              <a:t>課題･留意事項等</a:t>
            </a:r>
          </a:p>
        </p:txBody>
      </p:sp>
      <p:sp>
        <p:nvSpPr>
          <p:cNvPr id="124" name="正方形/長方形 123">
            <a:extLst>
              <a:ext uri="{FF2B5EF4-FFF2-40B4-BE49-F238E27FC236}">
                <a16:creationId xmlns:a16="http://schemas.microsoft.com/office/drawing/2014/main" id="{6917C68B-CA67-7930-4BB8-608F58342DE6}"/>
              </a:ext>
            </a:extLst>
          </p:cNvPr>
          <p:cNvSpPr/>
          <p:nvPr/>
        </p:nvSpPr>
        <p:spPr>
          <a:xfrm>
            <a:off x="1298400" y="5793463"/>
            <a:ext cx="6007275" cy="713460"/>
          </a:xfrm>
          <a:prstGeom prst="rect">
            <a:avLst/>
          </a:prstGeom>
          <a:solidFill>
            <a:schemeClr val="bg1"/>
          </a:solidFill>
          <a:ln>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18000" rIns="36000" bIns="18000" rtlCol="0" anchor="ctr" anchorCtr="0">
            <a:spAutoFit/>
          </a:bodyPr>
          <a:lstStyle/>
          <a:p>
            <a:pPr marL="127000" indent="-127000">
              <a:buClr>
                <a:schemeClr val="accent6"/>
              </a:buClr>
              <a:buFont typeface="Wingdings" panose="05000000000000000000" pitchFamily="2" charset="2"/>
              <a:buChar char="ü"/>
            </a:pPr>
            <a:r>
              <a:rPr kumimoji="1" lang="ja-JP" altLang="en-US" sz="1100" dirty="0">
                <a:solidFill>
                  <a:schemeClr val="tx1"/>
                </a:solidFill>
                <a:latin typeface="BIZ UDP明朝 Medium" panose="02020500000000000000" pitchFamily="18" charset="-128"/>
                <a:ea typeface="BIZ UDP明朝 Medium" panose="02020500000000000000" pitchFamily="18" charset="-128"/>
              </a:rPr>
              <a:t>高齢者（特に軽度な認知症など）の利用を大きく阻害する懸念</a:t>
            </a:r>
            <a:endParaRPr kumimoji="1" lang="en-US" altLang="ja-JP" sz="1100" dirty="0">
              <a:solidFill>
                <a:schemeClr val="tx1"/>
              </a:solidFill>
              <a:latin typeface="BIZ UDP明朝 Medium" panose="02020500000000000000" pitchFamily="18" charset="-128"/>
              <a:ea typeface="BIZ UDP明朝 Medium" panose="02020500000000000000" pitchFamily="18" charset="-128"/>
            </a:endParaRPr>
          </a:p>
          <a:p>
            <a:pPr marL="127000" indent="-127000">
              <a:buClr>
                <a:schemeClr val="accent6"/>
              </a:buClr>
              <a:buFont typeface="Wingdings" panose="05000000000000000000" pitchFamily="2" charset="2"/>
              <a:buChar char="ü"/>
            </a:pPr>
            <a:r>
              <a:rPr kumimoji="1" lang="ja-JP" altLang="en-US" sz="1100" dirty="0">
                <a:solidFill>
                  <a:schemeClr val="tx1"/>
                </a:solidFill>
                <a:latin typeface="BIZ UDP明朝 Medium" panose="02020500000000000000" pitchFamily="18" charset="-128"/>
                <a:ea typeface="BIZ UDP明朝 Medium" panose="02020500000000000000" pitchFamily="18" charset="-128"/>
              </a:rPr>
              <a:t>コミュニティバス運賃（</a:t>
            </a:r>
            <a:r>
              <a:rPr kumimoji="1" lang="en-US" altLang="ja-JP" sz="1100" dirty="0">
                <a:solidFill>
                  <a:schemeClr val="tx1"/>
                </a:solidFill>
                <a:latin typeface="BIZ UDP明朝 Medium" panose="02020500000000000000" pitchFamily="18" charset="-128"/>
                <a:ea typeface="BIZ UDP明朝 Medium" panose="02020500000000000000" pitchFamily="18" charset="-128"/>
              </a:rPr>
              <a:t>100</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円</a:t>
            </a: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回）と、鉄道（</a:t>
            </a:r>
            <a:r>
              <a:rPr kumimoji="1" lang="en-US" altLang="ja-JP" sz="1100" dirty="0">
                <a:solidFill>
                  <a:schemeClr val="tx1"/>
                </a:solidFill>
                <a:latin typeface="BIZ UDP明朝 Medium" panose="02020500000000000000" pitchFamily="18" charset="-128"/>
                <a:ea typeface="BIZ UDP明朝 Medium" panose="02020500000000000000" pitchFamily="18" charset="-128"/>
              </a:rPr>
              <a:t>230</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円</a:t>
            </a: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回）・路線バス（</a:t>
            </a:r>
            <a:r>
              <a:rPr kumimoji="1" lang="en-US" altLang="ja-JP" sz="1100" dirty="0">
                <a:solidFill>
                  <a:schemeClr val="tx1"/>
                </a:solidFill>
                <a:latin typeface="BIZ UDP明朝 Medium" panose="02020500000000000000" pitchFamily="18" charset="-128"/>
                <a:ea typeface="BIZ UDP明朝 Medium" panose="02020500000000000000" pitchFamily="18" charset="-128"/>
              </a:rPr>
              <a:t>530</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円</a:t>
            </a: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回）運賃をあわせて負担することになるため、運賃負担増への対応を検討する必要</a:t>
            </a:r>
            <a:endParaRPr kumimoji="1" lang="en-US" altLang="ja-JP" sz="1100" dirty="0">
              <a:solidFill>
                <a:schemeClr val="tx1"/>
              </a:solidFill>
              <a:latin typeface="BIZ UDP明朝 Medium" panose="02020500000000000000" pitchFamily="18" charset="-128"/>
              <a:ea typeface="BIZ UDP明朝 Medium" panose="02020500000000000000" pitchFamily="18" charset="-128"/>
            </a:endParaRPr>
          </a:p>
          <a:p>
            <a:pPr marL="152400" indent="-152400">
              <a:buClr>
                <a:schemeClr val="accent6"/>
              </a:buClr>
            </a:pPr>
            <a:r>
              <a:rPr kumimoji="1" lang="en-US" altLang="ja-JP" sz="1100" dirty="0">
                <a:solidFill>
                  <a:schemeClr val="tx1"/>
                </a:solidFill>
                <a:latin typeface="BIZ UDP明朝 Medium" panose="02020500000000000000" pitchFamily="18" charset="-128"/>
                <a:ea typeface="BIZ UDP明朝 Medium" panose="02020500000000000000" pitchFamily="18" charset="-128"/>
              </a:rPr>
              <a:t>※</a:t>
            </a:r>
            <a:r>
              <a:rPr kumimoji="1" lang="ja-JP" altLang="en-US" sz="1100" dirty="0">
                <a:solidFill>
                  <a:schemeClr val="tx1"/>
                </a:solidFill>
                <a:latin typeface="BIZ UDP明朝 Medium" panose="02020500000000000000" pitchFamily="18" charset="-128"/>
                <a:ea typeface="BIZ UDP明朝 Medium" panose="02020500000000000000" pitchFamily="18" charset="-128"/>
              </a:rPr>
              <a:t>路線バス等も含めた町内交通への「均一制運賃」の導入も視野？</a:t>
            </a:r>
          </a:p>
        </p:txBody>
      </p:sp>
      <p:cxnSp>
        <p:nvCxnSpPr>
          <p:cNvPr id="130" name="直線コネクタ 129">
            <a:extLst>
              <a:ext uri="{FF2B5EF4-FFF2-40B4-BE49-F238E27FC236}">
                <a16:creationId xmlns:a16="http://schemas.microsoft.com/office/drawing/2014/main" id="{7468158E-2D6B-8FD0-A840-B11FA5511D52}"/>
              </a:ext>
            </a:extLst>
          </p:cNvPr>
          <p:cNvCxnSpPr>
            <a:cxnSpLocks/>
          </p:cNvCxnSpPr>
          <p:nvPr/>
        </p:nvCxnSpPr>
        <p:spPr>
          <a:xfrm>
            <a:off x="1057025" y="4565672"/>
            <a:ext cx="0" cy="370088"/>
          </a:xfrm>
          <a:prstGeom prst="line">
            <a:avLst/>
          </a:prstGeom>
          <a:ln w="34925" cap="rnd">
            <a:solidFill>
              <a:srgbClr val="FF0000"/>
            </a:solidFill>
            <a:round/>
          </a:ln>
        </p:spPr>
        <p:style>
          <a:lnRef idx="2">
            <a:schemeClr val="accent1"/>
          </a:lnRef>
          <a:fillRef idx="0">
            <a:schemeClr val="accent1"/>
          </a:fillRef>
          <a:effectRef idx="1">
            <a:schemeClr val="accent1"/>
          </a:effectRef>
          <a:fontRef idx="minor">
            <a:schemeClr val="tx1"/>
          </a:fontRef>
        </p:style>
      </p:cxnSp>
      <p:grpSp>
        <p:nvGrpSpPr>
          <p:cNvPr id="146" name="グループ化 145">
            <a:extLst>
              <a:ext uri="{FF2B5EF4-FFF2-40B4-BE49-F238E27FC236}">
                <a16:creationId xmlns:a16="http://schemas.microsoft.com/office/drawing/2014/main" id="{5BD33ADE-BD87-4CCB-3D12-ADA88F486F37}"/>
              </a:ext>
            </a:extLst>
          </p:cNvPr>
          <p:cNvGrpSpPr/>
          <p:nvPr/>
        </p:nvGrpSpPr>
        <p:grpSpPr>
          <a:xfrm>
            <a:off x="783975" y="3868495"/>
            <a:ext cx="914400" cy="638175"/>
            <a:chOff x="783975" y="3650785"/>
            <a:chExt cx="914400" cy="638175"/>
          </a:xfrm>
        </p:grpSpPr>
        <p:sp>
          <p:nvSpPr>
            <p:cNvPr id="128" name="円弧 127">
              <a:extLst>
                <a:ext uri="{FF2B5EF4-FFF2-40B4-BE49-F238E27FC236}">
                  <a16:creationId xmlns:a16="http://schemas.microsoft.com/office/drawing/2014/main" id="{AEF9B7A3-51A4-2DD5-CD93-F2645470C1C9}"/>
                </a:ext>
              </a:extLst>
            </p:cNvPr>
            <p:cNvSpPr/>
            <p:nvPr/>
          </p:nvSpPr>
          <p:spPr>
            <a:xfrm>
              <a:off x="783975" y="3650785"/>
              <a:ext cx="914400" cy="638175"/>
            </a:xfrm>
            <a:prstGeom prst="arc">
              <a:avLst>
                <a:gd name="adj1" fmla="val 5536462"/>
                <a:gd name="adj2" fmla="val 0"/>
              </a:avLst>
            </a:prstGeom>
            <a:noFill/>
            <a:ln w="22225" cap="rnd">
              <a:solidFill>
                <a:srgbClr val="F8F200"/>
              </a:solidFill>
              <a:roun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32" name="直線矢印コネクタ 131">
              <a:extLst>
                <a:ext uri="{FF2B5EF4-FFF2-40B4-BE49-F238E27FC236}">
                  <a16:creationId xmlns:a16="http://schemas.microsoft.com/office/drawing/2014/main" id="{35C7C297-869B-5F4F-DAAA-BDA8A7C1639E}"/>
                </a:ext>
              </a:extLst>
            </p:cNvPr>
            <p:cNvCxnSpPr>
              <a:cxnSpLocks/>
            </p:cNvCxnSpPr>
            <p:nvPr/>
          </p:nvCxnSpPr>
          <p:spPr>
            <a:xfrm>
              <a:off x="1234825" y="4288960"/>
              <a:ext cx="403475" cy="0"/>
            </a:xfrm>
            <a:prstGeom prst="straightConnector1">
              <a:avLst/>
            </a:prstGeom>
            <a:ln w="22225" cap="rnd">
              <a:solidFill>
                <a:srgbClr val="F8F20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133" name="直線矢印コネクタ 132">
              <a:extLst>
                <a:ext uri="{FF2B5EF4-FFF2-40B4-BE49-F238E27FC236}">
                  <a16:creationId xmlns:a16="http://schemas.microsoft.com/office/drawing/2014/main" id="{DE800C3D-C824-A814-BD2C-8DB866C6B43C}"/>
                </a:ext>
              </a:extLst>
            </p:cNvPr>
            <p:cNvCxnSpPr>
              <a:cxnSpLocks/>
            </p:cNvCxnSpPr>
            <p:nvPr/>
          </p:nvCxnSpPr>
          <p:spPr>
            <a:xfrm>
              <a:off x="1698375" y="3969872"/>
              <a:ext cx="0" cy="252878"/>
            </a:xfrm>
            <a:prstGeom prst="straightConnector1">
              <a:avLst/>
            </a:prstGeom>
            <a:ln w="22225" cap="rnd">
              <a:solidFill>
                <a:srgbClr val="F8F200"/>
              </a:solidFill>
              <a:round/>
              <a:tailEnd type="triangle"/>
            </a:ln>
          </p:spPr>
          <p:style>
            <a:lnRef idx="2">
              <a:schemeClr val="accent1"/>
            </a:lnRef>
            <a:fillRef idx="0">
              <a:schemeClr val="accent1"/>
            </a:fillRef>
            <a:effectRef idx="1">
              <a:schemeClr val="accent1"/>
            </a:effectRef>
            <a:fontRef idx="minor">
              <a:schemeClr val="tx1"/>
            </a:fontRef>
          </p:style>
        </p:cxnSp>
      </p:grpSp>
      <p:cxnSp>
        <p:nvCxnSpPr>
          <p:cNvPr id="138" name="直線コネクタ 137">
            <a:extLst>
              <a:ext uri="{FF2B5EF4-FFF2-40B4-BE49-F238E27FC236}">
                <a16:creationId xmlns:a16="http://schemas.microsoft.com/office/drawing/2014/main" id="{D192C9B1-5DD2-A0CB-FC11-75FFE2FE01AC}"/>
              </a:ext>
            </a:extLst>
          </p:cNvPr>
          <p:cNvCxnSpPr>
            <a:cxnSpLocks/>
          </p:cNvCxnSpPr>
          <p:nvPr/>
        </p:nvCxnSpPr>
        <p:spPr>
          <a:xfrm>
            <a:off x="1365250" y="3634010"/>
            <a:ext cx="415675" cy="374650"/>
          </a:xfrm>
          <a:prstGeom prst="line">
            <a:avLst/>
          </a:prstGeom>
          <a:ln w="22225" cap="rnd">
            <a:solidFill>
              <a:srgbClr val="009999"/>
            </a:solidFill>
            <a:round/>
          </a:ln>
        </p:spPr>
        <p:style>
          <a:lnRef idx="2">
            <a:schemeClr val="accent1"/>
          </a:lnRef>
          <a:fillRef idx="0">
            <a:schemeClr val="accent1"/>
          </a:fillRef>
          <a:effectRef idx="1">
            <a:schemeClr val="accent1"/>
          </a:effectRef>
          <a:fontRef idx="minor">
            <a:schemeClr val="tx1"/>
          </a:fontRef>
        </p:style>
      </p:cxnSp>
      <p:cxnSp>
        <p:nvCxnSpPr>
          <p:cNvPr id="141" name="直線コネクタ 140">
            <a:extLst>
              <a:ext uri="{FF2B5EF4-FFF2-40B4-BE49-F238E27FC236}">
                <a16:creationId xmlns:a16="http://schemas.microsoft.com/office/drawing/2014/main" id="{EA8FF4D4-9710-4EBC-276E-D5E1D0000EA0}"/>
              </a:ext>
            </a:extLst>
          </p:cNvPr>
          <p:cNvCxnSpPr>
            <a:cxnSpLocks/>
          </p:cNvCxnSpPr>
          <p:nvPr/>
        </p:nvCxnSpPr>
        <p:spPr>
          <a:xfrm flipH="1">
            <a:off x="1057025" y="4555578"/>
            <a:ext cx="6037195" cy="0"/>
          </a:xfrm>
          <a:prstGeom prst="line">
            <a:avLst/>
          </a:prstGeom>
          <a:ln w="34925" cap="rnd">
            <a:solidFill>
              <a:srgbClr val="FF0000"/>
            </a:solidFill>
            <a:round/>
          </a:ln>
        </p:spPr>
        <p:style>
          <a:lnRef idx="2">
            <a:schemeClr val="accent1"/>
          </a:lnRef>
          <a:fillRef idx="0">
            <a:schemeClr val="accent1"/>
          </a:fillRef>
          <a:effectRef idx="1">
            <a:schemeClr val="accent1"/>
          </a:effectRef>
          <a:fontRef idx="minor">
            <a:schemeClr val="tx1"/>
          </a:fontRef>
        </p:style>
      </p:cxnSp>
      <p:cxnSp>
        <p:nvCxnSpPr>
          <p:cNvPr id="144" name="直線コネクタ 143">
            <a:extLst>
              <a:ext uri="{FF2B5EF4-FFF2-40B4-BE49-F238E27FC236}">
                <a16:creationId xmlns:a16="http://schemas.microsoft.com/office/drawing/2014/main" id="{10756303-B86F-0B64-89F5-D3A4D4061BCA}"/>
              </a:ext>
            </a:extLst>
          </p:cNvPr>
          <p:cNvCxnSpPr>
            <a:cxnSpLocks/>
          </p:cNvCxnSpPr>
          <p:nvPr/>
        </p:nvCxnSpPr>
        <p:spPr>
          <a:xfrm>
            <a:off x="5587875" y="4580978"/>
            <a:ext cx="0" cy="650692"/>
          </a:xfrm>
          <a:prstGeom prst="line">
            <a:avLst/>
          </a:prstGeom>
          <a:ln w="38100" cap="rnd">
            <a:solidFill>
              <a:srgbClr val="FF0000"/>
            </a:solidFill>
            <a:prstDash val="sysDash"/>
            <a:round/>
          </a:ln>
        </p:spPr>
        <p:style>
          <a:lnRef idx="2">
            <a:schemeClr val="accent1"/>
          </a:lnRef>
          <a:fillRef idx="0">
            <a:schemeClr val="accent1"/>
          </a:fillRef>
          <a:effectRef idx="1">
            <a:schemeClr val="accent1"/>
          </a:effectRef>
          <a:fontRef idx="minor">
            <a:schemeClr val="tx1"/>
          </a:fontRef>
        </p:style>
      </p:cxnSp>
      <p:grpSp>
        <p:nvGrpSpPr>
          <p:cNvPr id="147" name="グループ化 146">
            <a:extLst>
              <a:ext uri="{FF2B5EF4-FFF2-40B4-BE49-F238E27FC236}">
                <a16:creationId xmlns:a16="http://schemas.microsoft.com/office/drawing/2014/main" id="{286AD4EE-29C2-6A63-7A29-89BA086FA8A3}"/>
              </a:ext>
            </a:extLst>
          </p:cNvPr>
          <p:cNvGrpSpPr/>
          <p:nvPr/>
        </p:nvGrpSpPr>
        <p:grpSpPr>
          <a:xfrm flipV="1">
            <a:off x="783974" y="4598234"/>
            <a:ext cx="961005" cy="638175"/>
            <a:chOff x="783975" y="3650785"/>
            <a:chExt cx="914400" cy="638175"/>
          </a:xfrm>
        </p:grpSpPr>
        <p:sp>
          <p:nvSpPr>
            <p:cNvPr id="148" name="円弧 147">
              <a:extLst>
                <a:ext uri="{FF2B5EF4-FFF2-40B4-BE49-F238E27FC236}">
                  <a16:creationId xmlns:a16="http://schemas.microsoft.com/office/drawing/2014/main" id="{D0F42565-12C7-F2B7-1567-091425CA1BC8}"/>
                </a:ext>
              </a:extLst>
            </p:cNvPr>
            <p:cNvSpPr/>
            <p:nvPr/>
          </p:nvSpPr>
          <p:spPr>
            <a:xfrm>
              <a:off x="783975" y="3650785"/>
              <a:ext cx="914400" cy="638175"/>
            </a:xfrm>
            <a:prstGeom prst="arc">
              <a:avLst>
                <a:gd name="adj1" fmla="val 5536462"/>
                <a:gd name="adj2" fmla="val 0"/>
              </a:avLst>
            </a:prstGeom>
            <a:noFill/>
            <a:ln w="22225" cap="rnd">
              <a:solidFill>
                <a:srgbClr val="92D050"/>
              </a:solidFill>
              <a:roun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49" name="直線矢印コネクタ 148">
              <a:extLst>
                <a:ext uri="{FF2B5EF4-FFF2-40B4-BE49-F238E27FC236}">
                  <a16:creationId xmlns:a16="http://schemas.microsoft.com/office/drawing/2014/main" id="{23640C38-93BA-EF61-0A25-019FCE3E3684}"/>
                </a:ext>
              </a:extLst>
            </p:cNvPr>
            <p:cNvCxnSpPr>
              <a:cxnSpLocks/>
            </p:cNvCxnSpPr>
            <p:nvPr/>
          </p:nvCxnSpPr>
          <p:spPr>
            <a:xfrm flipV="1">
              <a:off x="1234825" y="4288960"/>
              <a:ext cx="362044" cy="0"/>
            </a:xfrm>
            <a:prstGeom prst="straightConnector1">
              <a:avLst/>
            </a:prstGeom>
            <a:ln w="22225" cap="rnd">
              <a:solidFill>
                <a:srgbClr val="92D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150" name="直線矢印コネクタ 149">
              <a:extLst>
                <a:ext uri="{FF2B5EF4-FFF2-40B4-BE49-F238E27FC236}">
                  <a16:creationId xmlns:a16="http://schemas.microsoft.com/office/drawing/2014/main" id="{2E8865B8-2425-FF72-AC3B-C72DF1A85DC4}"/>
                </a:ext>
              </a:extLst>
            </p:cNvPr>
            <p:cNvCxnSpPr>
              <a:cxnSpLocks/>
            </p:cNvCxnSpPr>
            <p:nvPr/>
          </p:nvCxnSpPr>
          <p:spPr>
            <a:xfrm>
              <a:off x="1698375" y="3969872"/>
              <a:ext cx="0" cy="241913"/>
            </a:xfrm>
            <a:prstGeom prst="straightConnector1">
              <a:avLst/>
            </a:prstGeom>
            <a:ln w="22225" cap="rnd">
              <a:solidFill>
                <a:srgbClr val="92D050"/>
              </a:solidFill>
              <a:round/>
              <a:tailEnd type="triangle"/>
            </a:ln>
          </p:spPr>
          <p:style>
            <a:lnRef idx="2">
              <a:schemeClr val="accent1"/>
            </a:lnRef>
            <a:fillRef idx="0">
              <a:schemeClr val="accent1"/>
            </a:fillRef>
            <a:effectRef idx="1">
              <a:schemeClr val="accent1"/>
            </a:effectRef>
            <a:fontRef idx="minor">
              <a:schemeClr val="tx1"/>
            </a:fontRef>
          </p:style>
        </p:cxnSp>
      </p:grpSp>
      <p:sp>
        <p:nvSpPr>
          <p:cNvPr id="156" name="楕円 155">
            <a:extLst>
              <a:ext uri="{FF2B5EF4-FFF2-40B4-BE49-F238E27FC236}">
                <a16:creationId xmlns:a16="http://schemas.microsoft.com/office/drawing/2014/main" id="{B02EF74A-9BF3-FEA7-F2D8-8050DCBB1524}"/>
              </a:ext>
            </a:extLst>
          </p:cNvPr>
          <p:cNvSpPr/>
          <p:nvPr/>
        </p:nvSpPr>
        <p:spPr>
          <a:xfrm>
            <a:off x="1656590" y="4462688"/>
            <a:ext cx="184150" cy="184150"/>
          </a:xfrm>
          <a:prstGeom prst="ellipse">
            <a:avLst/>
          </a:prstGeom>
          <a:solidFill>
            <a:schemeClr val="bg1"/>
          </a:solidFill>
          <a:ln w="6350"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9" name="直線矢印コネクタ 158">
            <a:extLst>
              <a:ext uri="{FF2B5EF4-FFF2-40B4-BE49-F238E27FC236}">
                <a16:creationId xmlns:a16="http://schemas.microsoft.com/office/drawing/2014/main" id="{D72D8ECE-B0F7-8EF1-CB67-CAC9E92D5CBD}"/>
              </a:ext>
            </a:extLst>
          </p:cNvPr>
          <p:cNvCxnSpPr>
            <a:cxnSpLocks/>
          </p:cNvCxnSpPr>
          <p:nvPr/>
        </p:nvCxnSpPr>
        <p:spPr>
          <a:xfrm>
            <a:off x="1780925" y="4017940"/>
            <a:ext cx="0" cy="419348"/>
          </a:xfrm>
          <a:prstGeom prst="straightConnector1">
            <a:avLst/>
          </a:prstGeom>
          <a:ln w="22225" cap="rnd">
            <a:solidFill>
              <a:srgbClr val="009999"/>
            </a:solidFill>
            <a:round/>
            <a:tailEnd type="triangle"/>
          </a:ln>
        </p:spPr>
        <p:style>
          <a:lnRef idx="2">
            <a:schemeClr val="accent1"/>
          </a:lnRef>
          <a:fillRef idx="0">
            <a:schemeClr val="accent1"/>
          </a:fillRef>
          <a:effectRef idx="1">
            <a:schemeClr val="accent1"/>
          </a:effectRef>
          <a:fontRef idx="minor">
            <a:schemeClr val="tx1"/>
          </a:fontRef>
        </p:style>
      </p:cxnSp>
      <p:sp>
        <p:nvSpPr>
          <p:cNvPr id="162" name="楕円 161">
            <a:extLst>
              <a:ext uri="{FF2B5EF4-FFF2-40B4-BE49-F238E27FC236}">
                <a16:creationId xmlns:a16="http://schemas.microsoft.com/office/drawing/2014/main" id="{597AE82C-0261-C645-B1FB-893A5B00AE87}"/>
              </a:ext>
            </a:extLst>
          </p:cNvPr>
          <p:cNvSpPr/>
          <p:nvPr/>
        </p:nvSpPr>
        <p:spPr>
          <a:xfrm>
            <a:off x="5495800" y="5149758"/>
            <a:ext cx="184150" cy="184150"/>
          </a:xfrm>
          <a:prstGeom prst="ellipse">
            <a:avLst/>
          </a:prstGeom>
          <a:solidFill>
            <a:schemeClr val="bg1"/>
          </a:solidFill>
          <a:ln w="6350"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楕円 162">
            <a:extLst>
              <a:ext uri="{FF2B5EF4-FFF2-40B4-BE49-F238E27FC236}">
                <a16:creationId xmlns:a16="http://schemas.microsoft.com/office/drawing/2014/main" id="{5A2B1CB5-AA22-D2BB-9CF4-F0727DFCE291}"/>
              </a:ext>
            </a:extLst>
          </p:cNvPr>
          <p:cNvSpPr/>
          <p:nvPr/>
        </p:nvSpPr>
        <p:spPr>
          <a:xfrm>
            <a:off x="961900" y="4894488"/>
            <a:ext cx="184150" cy="184150"/>
          </a:xfrm>
          <a:prstGeom prst="ellipse">
            <a:avLst/>
          </a:prstGeom>
          <a:solidFill>
            <a:schemeClr val="bg1"/>
          </a:solidFill>
          <a:ln w="6350"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テキスト ボックス 163">
            <a:extLst>
              <a:ext uri="{FF2B5EF4-FFF2-40B4-BE49-F238E27FC236}">
                <a16:creationId xmlns:a16="http://schemas.microsoft.com/office/drawing/2014/main" id="{74DF93CA-A4C3-D17C-BCD0-4BD2BC943671}"/>
              </a:ext>
            </a:extLst>
          </p:cNvPr>
          <p:cNvSpPr txBox="1"/>
          <p:nvPr/>
        </p:nvSpPr>
        <p:spPr>
          <a:xfrm>
            <a:off x="1691902" y="3603969"/>
            <a:ext cx="610045" cy="226591"/>
          </a:xfrm>
          <a:prstGeom prst="rect">
            <a:avLst/>
          </a:prstGeom>
          <a:solidFill>
            <a:srgbClr val="009999"/>
          </a:solidFill>
        </p:spPr>
        <p:txBody>
          <a:bodyPr wrap="square" lIns="36000" tIns="36000" rIns="36000" bIns="36000" rtlCol="0">
            <a:spAutoFit/>
          </a:bodyPr>
          <a:lstStyle/>
          <a:p>
            <a:pPr algn="ctr">
              <a:lnSpc>
                <a:spcPts val="1200"/>
              </a:lnSpc>
            </a:pPr>
            <a:r>
              <a:rPr kumimoji="1" lang="ja-JP" altLang="en-US" sz="1200" b="1" dirty="0">
                <a:solidFill>
                  <a:schemeClr val="bg1"/>
                </a:solidFill>
                <a:latin typeface="BIZ UDPゴシック" panose="020B0400000000000000" pitchFamily="50" charset="-128"/>
                <a:ea typeface="BIZ UDPゴシック" panose="020B0400000000000000" pitchFamily="50" charset="-128"/>
              </a:rPr>
              <a:t>広谷線</a:t>
            </a:r>
          </a:p>
        </p:txBody>
      </p:sp>
      <p:sp>
        <p:nvSpPr>
          <p:cNvPr id="165" name="テキスト ボックス 164">
            <a:extLst>
              <a:ext uri="{FF2B5EF4-FFF2-40B4-BE49-F238E27FC236}">
                <a16:creationId xmlns:a16="http://schemas.microsoft.com/office/drawing/2014/main" id="{A27792F1-E3F7-EDD6-D59B-29C5BD82755F}"/>
              </a:ext>
            </a:extLst>
          </p:cNvPr>
          <p:cNvSpPr txBox="1"/>
          <p:nvPr/>
        </p:nvSpPr>
        <p:spPr>
          <a:xfrm>
            <a:off x="598864" y="4056331"/>
            <a:ext cx="610045" cy="226591"/>
          </a:xfrm>
          <a:prstGeom prst="rect">
            <a:avLst/>
          </a:prstGeom>
          <a:solidFill>
            <a:srgbClr val="F8F200"/>
          </a:solidFill>
        </p:spPr>
        <p:txBody>
          <a:bodyPr wrap="square" lIns="36000" tIns="36000" rIns="36000" bIns="36000" rtlCol="0">
            <a:spAutoFit/>
          </a:bodyPr>
          <a:lstStyle/>
          <a:p>
            <a:pPr algn="ctr">
              <a:lnSpc>
                <a:spcPts val="1200"/>
              </a:lnSpc>
            </a:pPr>
            <a:r>
              <a:rPr kumimoji="1" lang="ja-JP" altLang="en-US" sz="1200" b="1" dirty="0">
                <a:latin typeface="BIZ UDPゴシック" panose="020B0400000000000000" pitchFamily="50" charset="-128"/>
                <a:ea typeface="BIZ UDPゴシック" panose="020B0400000000000000" pitchFamily="50" charset="-128"/>
              </a:rPr>
              <a:t>今里線</a:t>
            </a:r>
          </a:p>
        </p:txBody>
      </p:sp>
      <p:sp>
        <p:nvSpPr>
          <p:cNvPr id="166" name="テキスト ボックス 165">
            <a:extLst>
              <a:ext uri="{FF2B5EF4-FFF2-40B4-BE49-F238E27FC236}">
                <a16:creationId xmlns:a16="http://schemas.microsoft.com/office/drawing/2014/main" id="{4E964C47-AB29-B560-4463-89C6DD336BFC}"/>
              </a:ext>
            </a:extLst>
          </p:cNvPr>
          <p:cNvSpPr txBox="1"/>
          <p:nvPr/>
        </p:nvSpPr>
        <p:spPr>
          <a:xfrm>
            <a:off x="588807" y="5311671"/>
            <a:ext cx="864898" cy="226591"/>
          </a:xfrm>
          <a:prstGeom prst="rect">
            <a:avLst/>
          </a:prstGeom>
          <a:solidFill>
            <a:srgbClr val="92D050"/>
          </a:solidFill>
        </p:spPr>
        <p:txBody>
          <a:bodyPr wrap="square" lIns="36000" tIns="36000" rIns="36000" bIns="36000" rtlCol="0">
            <a:spAutoFit/>
          </a:bodyPr>
          <a:lstStyle/>
          <a:p>
            <a:pPr algn="ctr">
              <a:lnSpc>
                <a:spcPts val="1200"/>
              </a:lnSpc>
            </a:pPr>
            <a:r>
              <a:rPr kumimoji="1" lang="ja-JP" altLang="en-US" sz="1200" b="1" dirty="0">
                <a:solidFill>
                  <a:schemeClr val="bg1"/>
                </a:solidFill>
                <a:latin typeface="BIZ UDPゴシック" panose="020B0400000000000000" pitchFamily="50" charset="-128"/>
                <a:ea typeface="BIZ UDPゴシック" panose="020B0400000000000000" pitchFamily="50" charset="-128"/>
              </a:rPr>
              <a:t>道越巡回線</a:t>
            </a:r>
          </a:p>
        </p:txBody>
      </p:sp>
      <p:sp>
        <p:nvSpPr>
          <p:cNvPr id="167" name="テキスト ボックス 166">
            <a:extLst>
              <a:ext uri="{FF2B5EF4-FFF2-40B4-BE49-F238E27FC236}">
                <a16:creationId xmlns:a16="http://schemas.microsoft.com/office/drawing/2014/main" id="{4D69594C-E287-B2D7-25AF-FA01DB3B0C66}"/>
              </a:ext>
            </a:extLst>
          </p:cNvPr>
          <p:cNvSpPr txBox="1"/>
          <p:nvPr/>
        </p:nvSpPr>
        <p:spPr>
          <a:xfrm>
            <a:off x="5235475" y="5313452"/>
            <a:ext cx="697874" cy="226591"/>
          </a:xfrm>
          <a:prstGeom prst="rect">
            <a:avLst/>
          </a:prstGeom>
          <a:noFill/>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しおさい館</a:t>
            </a:r>
          </a:p>
        </p:txBody>
      </p:sp>
      <p:sp>
        <p:nvSpPr>
          <p:cNvPr id="168" name="テキスト ボックス 167">
            <a:extLst>
              <a:ext uri="{FF2B5EF4-FFF2-40B4-BE49-F238E27FC236}">
                <a16:creationId xmlns:a16="http://schemas.microsoft.com/office/drawing/2014/main" id="{851C1BE6-249B-8712-AA6F-52E08FF89B63}"/>
              </a:ext>
            </a:extLst>
          </p:cNvPr>
          <p:cNvSpPr txBox="1"/>
          <p:nvPr/>
        </p:nvSpPr>
        <p:spPr>
          <a:xfrm>
            <a:off x="7097408" y="4272052"/>
            <a:ext cx="226591" cy="585664"/>
          </a:xfrm>
          <a:prstGeom prst="rect">
            <a:avLst/>
          </a:prstGeom>
          <a:noFill/>
        </p:spPr>
        <p:txBody>
          <a:bodyPr vert="eaVert"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鹿島方面</a:t>
            </a:r>
          </a:p>
        </p:txBody>
      </p:sp>
      <p:sp>
        <p:nvSpPr>
          <p:cNvPr id="172" name="テキスト ボックス 171">
            <a:extLst>
              <a:ext uri="{FF2B5EF4-FFF2-40B4-BE49-F238E27FC236}">
                <a16:creationId xmlns:a16="http://schemas.microsoft.com/office/drawing/2014/main" id="{2D4768DD-5F2E-4B85-5CD2-9BAAFD0090B0}"/>
              </a:ext>
            </a:extLst>
          </p:cNvPr>
          <p:cNvSpPr txBox="1"/>
          <p:nvPr/>
        </p:nvSpPr>
        <p:spPr>
          <a:xfrm>
            <a:off x="1137156" y="4865887"/>
            <a:ext cx="457424" cy="226591"/>
          </a:xfrm>
          <a:prstGeom prst="rect">
            <a:avLst/>
          </a:prstGeom>
          <a:noFill/>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竹崎港</a:t>
            </a:r>
          </a:p>
        </p:txBody>
      </p:sp>
      <p:sp>
        <p:nvSpPr>
          <p:cNvPr id="173" name="テキスト ボックス 172">
            <a:extLst>
              <a:ext uri="{FF2B5EF4-FFF2-40B4-BE49-F238E27FC236}">
                <a16:creationId xmlns:a16="http://schemas.microsoft.com/office/drawing/2014/main" id="{DADE1B7B-7774-5CED-C67D-FBF12A4E17EB}"/>
              </a:ext>
            </a:extLst>
          </p:cNvPr>
          <p:cNvSpPr txBox="1"/>
          <p:nvPr/>
        </p:nvSpPr>
        <p:spPr>
          <a:xfrm>
            <a:off x="1901130" y="4665901"/>
            <a:ext cx="585664" cy="226591"/>
          </a:xfrm>
          <a:prstGeom prst="rect">
            <a:avLst/>
          </a:prstGeom>
          <a:noFill/>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大浦駅前</a:t>
            </a:r>
          </a:p>
        </p:txBody>
      </p:sp>
      <p:sp>
        <p:nvSpPr>
          <p:cNvPr id="174" name="フリーフォーム: 図形 173">
            <a:extLst>
              <a:ext uri="{FF2B5EF4-FFF2-40B4-BE49-F238E27FC236}">
                <a16:creationId xmlns:a16="http://schemas.microsoft.com/office/drawing/2014/main" id="{92ED513F-DA77-1F83-F760-982FD81A254F}"/>
              </a:ext>
            </a:extLst>
          </p:cNvPr>
          <p:cNvSpPr/>
          <p:nvPr/>
        </p:nvSpPr>
        <p:spPr>
          <a:xfrm flipV="1">
            <a:off x="1767840" y="4583970"/>
            <a:ext cx="758142" cy="292582"/>
          </a:xfrm>
          <a:custGeom>
            <a:avLst/>
            <a:gdLst>
              <a:gd name="connsiteX0" fmla="*/ 0 w 790575"/>
              <a:gd name="connsiteY0" fmla="*/ 209550 h 209550"/>
              <a:gd name="connsiteX1" fmla="*/ 152400 w 790575"/>
              <a:gd name="connsiteY1" fmla="*/ 0 h 209550"/>
              <a:gd name="connsiteX2" fmla="*/ 790575 w 790575"/>
              <a:gd name="connsiteY2" fmla="*/ 0 h 209550"/>
            </a:gdLst>
            <a:ahLst/>
            <a:cxnLst>
              <a:cxn ang="0">
                <a:pos x="connsiteX0" y="connsiteY0"/>
              </a:cxn>
              <a:cxn ang="0">
                <a:pos x="connsiteX1" y="connsiteY1"/>
              </a:cxn>
              <a:cxn ang="0">
                <a:pos x="connsiteX2" y="connsiteY2"/>
              </a:cxn>
            </a:cxnLst>
            <a:rect l="l" t="t" r="r" b="b"/>
            <a:pathLst>
              <a:path w="790575" h="209550">
                <a:moveTo>
                  <a:pt x="0" y="209550"/>
                </a:moveTo>
                <a:lnTo>
                  <a:pt x="152400" y="0"/>
                </a:lnTo>
                <a:lnTo>
                  <a:pt x="790575" y="0"/>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テキスト ボックス 178">
            <a:extLst>
              <a:ext uri="{FF2B5EF4-FFF2-40B4-BE49-F238E27FC236}">
                <a16:creationId xmlns:a16="http://schemas.microsoft.com/office/drawing/2014/main" id="{A22441E9-C6C5-2E2D-EE26-1FD952EA6D1A}"/>
              </a:ext>
            </a:extLst>
          </p:cNvPr>
          <p:cNvSpPr txBox="1"/>
          <p:nvPr/>
        </p:nvSpPr>
        <p:spPr>
          <a:xfrm>
            <a:off x="3394809" y="4302319"/>
            <a:ext cx="1193203" cy="241980"/>
          </a:xfrm>
          <a:prstGeom prst="rect">
            <a:avLst/>
          </a:prstGeom>
          <a:noFill/>
        </p:spPr>
        <p:txBody>
          <a:bodyPr vert="horz" wrap="none" lIns="36000" tIns="36000" rIns="36000" bIns="36000" rtlCol="0">
            <a:spAutoFit/>
          </a:bodyPr>
          <a:lstStyle/>
          <a:p>
            <a:r>
              <a:rPr kumimoji="1" lang="en-US" altLang="ja-JP" sz="1100" b="1" dirty="0">
                <a:solidFill>
                  <a:srgbClr val="FF0000"/>
                </a:solidFill>
                <a:latin typeface="BIZ UDPゴシック" panose="020B0400000000000000" pitchFamily="50" charset="-128"/>
                <a:ea typeface="BIZ UDPゴシック" panose="020B0400000000000000" pitchFamily="50" charset="-128"/>
              </a:rPr>
              <a:t>〔</a:t>
            </a:r>
            <a:r>
              <a:rPr kumimoji="1" lang="ja-JP" altLang="en-US" sz="1100" b="1" dirty="0">
                <a:solidFill>
                  <a:srgbClr val="FF0000"/>
                </a:solidFill>
                <a:latin typeface="BIZ UDPゴシック" panose="020B0400000000000000" pitchFamily="50" charset="-128"/>
                <a:ea typeface="BIZ UDPゴシック" panose="020B0400000000000000" pitchFamily="50" charset="-128"/>
              </a:rPr>
              <a:t>路線バス太良線</a:t>
            </a:r>
            <a:r>
              <a:rPr kumimoji="1" lang="en-US" altLang="ja-JP" sz="1100" b="1" dirty="0">
                <a:solidFill>
                  <a:srgbClr val="FF0000"/>
                </a:solidFill>
                <a:latin typeface="BIZ UDPゴシック" panose="020B0400000000000000" pitchFamily="50" charset="-128"/>
                <a:ea typeface="BIZ UDPゴシック" panose="020B0400000000000000" pitchFamily="50" charset="-128"/>
              </a:rPr>
              <a:t>〕</a:t>
            </a:r>
            <a:endParaRPr kumimoji="1" lang="ja-JP" altLang="en-US" sz="1100" b="1" dirty="0">
              <a:solidFill>
                <a:srgbClr val="FF0000"/>
              </a:solidFill>
              <a:latin typeface="BIZ UDPゴシック" panose="020B0400000000000000" pitchFamily="50" charset="-128"/>
              <a:ea typeface="BIZ UDPゴシック" panose="020B0400000000000000" pitchFamily="50" charset="-128"/>
            </a:endParaRPr>
          </a:p>
        </p:txBody>
      </p:sp>
      <p:sp>
        <p:nvSpPr>
          <p:cNvPr id="180" name="吹き出し: 角を丸めた四角形 179">
            <a:extLst>
              <a:ext uri="{FF2B5EF4-FFF2-40B4-BE49-F238E27FC236}">
                <a16:creationId xmlns:a16="http://schemas.microsoft.com/office/drawing/2014/main" id="{4307FEAA-890A-E02F-30AF-8E534707FF12}"/>
              </a:ext>
            </a:extLst>
          </p:cNvPr>
          <p:cNvSpPr/>
          <p:nvPr/>
        </p:nvSpPr>
        <p:spPr>
          <a:xfrm>
            <a:off x="4175760" y="4779730"/>
            <a:ext cx="987588" cy="530888"/>
          </a:xfrm>
          <a:prstGeom prst="wedgeRoundRectCallout">
            <a:avLst>
              <a:gd name="adj1" fmla="val 87763"/>
              <a:gd name="adj2" fmla="val -29800"/>
              <a:gd name="adj3" fmla="val 16667"/>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0" rIns="36000" bIns="18000" rtlCol="0" anchor="ctr">
            <a:spAutoFit/>
          </a:bodyPr>
          <a:lstStyle/>
          <a:p>
            <a:r>
              <a:rPr kumimoji="1" lang="ja-JP" altLang="en-US" sz="1000" b="1" dirty="0">
                <a:solidFill>
                  <a:srgbClr val="FF0000"/>
                </a:solidFill>
                <a:latin typeface="BIZ UDPゴシック" panose="020B0400000000000000" pitchFamily="50" charset="-128"/>
                <a:ea typeface="BIZ UDPゴシック" panose="020B0400000000000000" pitchFamily="50" charset="-128"/>
              </a:rPr>
              <a:t>乗り継ぎ対象便は「しおさい館」に乗り入れ</a:t>
            </a:r>
            <a:endParaRPr kumimoji="1" lang="ja-JP" altLang="en-US" sz="1000" b="1" dirty="0">
              <a:solidFill>
                <a:schemeClr val="tx1"/>
              </a:solidFill>
              <a:latin typeface="BIZ UDPゴシック" panose="020B0400000000000000" pitchFamily="50" charset="-128"/>
              <a:ea typeface="BIZ UDPゴシック" panose="020B0400000000000000" pitchFamily="50" charset="-128"/>
            </a:endParaRPr>
          </a:p>
        </p:txBody>
      </p:sp>
      <p:sp>
        <p:nvSpPr>
          <p:cNvPr id="182" name="吹き出し: 角を丸めた四角形 181">
            <a:extLst>
              <a:ext uri="{FF2B5EF4-FFF2-40B4-BE49-F238E27FC236}">
                <a16:creationId xmlns:a16="http://schemas.microsoft.com/office/drawing/2014/main" id="{F149E67A-87A3-711D-330E-F999A9E801A4}"/>
              </a:ext>
            </a:extLst>
          </p:cNvPr>
          <p:cNvSpPr/>
          <p:nvPr/>
        </p:nvSpPr>
        <p:spPr>
          <a:xfrm>
            <a:off x="1935480" y="3996180"/>
            <a:ext cx="1143000" cy="360628"/>
          </a:xfrm>
          <a:prstGeom prst="wedgeRoundRectCallout">
            <a:avLst>
              <a:gd name="adj1" fmla="val -57002"/>
              <a:gd name="adj2" fmla="val 89450"/>
              <a:gd name="adj3" fmla="val 16667"/>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0" rIns="36000" bIns="18000" rtlCol="0" anchor="ctr">
            <a:spAutoFit/>
          </a:bodyPr>
          <a:lstStyle/>
          <a:p>
            <a:r>
              <a:rPr kumimoji="1" lang="ja-JP" altLang="en-US" sz="1000" b="1" dirty="0">
                <a:solidFill>
                  <a:srgbClr val="FF0000"/>
                </a:solidFill>
                <a:latin typeface="BIZ UDPゴシック" panose="020B0400000000000000" pitchFamily="50" charset="-128"/>
                <a:ea typeface="BIZ UDPゴシック" panose="020B0400000000000000" pitchFamily="50" charset="-128"/>
              </a:rPr>
              <a:t>「大浦駅前」で路線バスに乗り継ぎ</a:t>
            </a:r>
            <a:endParaRPr kumimoji="1" lang="ja-JP" altLang="en-US" sz="1000" b="1" dirty="0">
              <a:solidFill>
                <a:schemeClr val="tx1"/>
              </a:solidFill>
              <a:latin typeface="BIZ UDPゴシック" panose="020B0400000000000000" pitchFamily="50" charset="-128"/>
              <a:ea typeface="BIZ UDPゴシック" panose="020B0400000000000000" pitchFamily="50" charset="-128"/>
            </a:endParaRPr>
          </a:p>
        </p:txBody>
      </p:sp>
      <p:cxnSp>
        <p:nvCxnSpPr>
          <p:cNvPr id="184" name="直線コネクタ 183">
            <a:extLst>
              <a:ext uri="{FF2B5EF4-FFF2-40B4-BE49-F238E27FC236}">
                <a16:creationId xmlns:a16="http://schemas.microsoft.com/office/drawing/2014/main" id="{20F6597B-91AF-43EA-5B9B-B2DDDA2D199F}"/>
              </a:ext>
            </a:extLst>
          </p:cNvPr>
          <p:cNvCxnSpPr>
            <a:cxnSpLocks/>
          </p:cNvCxnSpPr>
          <p:nvPr/>
        </p:nvCxnSpPr>
        <p:spPr>
          <a:xfrm>
            <a:off x="1057025" y="8634225"/>
            <a:ext cx="0" cy="370088"/>
          </a:xfrm>
          <a:prstGeom prst="line">
            <a:avLst/>
          </a:prstGeom>
          <a:ln w="25400" cap="rnd">
            <a:solidFill>
              <a:srgbClr val="FF0000"/>
            </a:solidFill>
            <a:round/>
          </a:ln>
        </p:spPr>
        <p:style>
          <a:lnRef idx="2">
            <a:schemeClr val="accent1"/>
          </a:lnRef>
          <a:fillRef idx="0">
            <a:schemeClr val="accent1"/>
          </a:fillRef>
          <a:effectRef idx="1">
            <a:schemeClr val="accent1"/>
          </a:effectRef>
          <a:fontRef idx="minor">
            <a:schemeClr val="tx1"/>
          </a:fontRef>
        </p:style>
      </p:cxnSp>
      <p:grpSp>
        <p:nvGrpSpPr>
          <p:cNvPr id="185" name="グループ化 184">
            <a:extLst>
              <a:ext uri="{FF2B5EF4-FFF2-40B4-BE49-F238E27FC236}">
                <a16:creationId xmlns:a16="http://schemas.microsoft.com/office/drawing/2014/main" id="{E3F361D5-EBCC-DCD7-BE8D-87738A1EED29}"/>
              </a:ext>
            </a:extLst>
          </p:cNvPr>
          <p:cNvGrpSpPr/>
          <p:nvPr/>
        </p:nvGrpSpPr>
        <p:grpSpPr>
          <a:xfrm>
            <a:off x="783975" y="7937048"/>
            <a:ext cx="4797675" cy="638175"/>
            <a:chOff x="783975" y="3650785"/>
            <a:chExt cx="4797675" cy="638175"/>
          </a:xfrm>
        </p:grpSpPr>
        <p:sp>
          <p:nvSpPr>
            <p:cNvPr id="186" name="円弧 185">
              <a:extLst>
                <a:ext uri="{FF2B5EF4-FFF2-40B4-BE49-F238E27FC236}">
                  <a16:creationId xmlns:a16="http://schemas.microsoft.com/office/drawing/2014/main" id="{D6746EC4-D68E-4EBD-780D-024CD573AC05}"/>
                </a:ext>
              </a:extLst>
            </p:cNvPr>
            <p:cNvSpPr/>
            <p:nvPr/>
          </p:nvSpPr>
          <p:spPr>
            <a:xfrm>
              <a:off x="783975" y="3650785"/>
              <a:ext cx="914400" cy="638175"/>
            </a:xfrm>
            <a:prstGeom prst="arc">
              <a:avLst>
                <a:gd name="adj1" fmla="val 5536462"/>
                <a:gd name="adj2" fmla="val 0"/>
              </a:avLst>
            </a:prstGeom>
            <a:noFill/>
            <a:ln w="22225" cap="rnd">
              <a:solidFill>
                <a:srgbClr val="009E47"/>
              </a:solidFill>
              <a:roun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87" name="直線矢印コネクタ 186">
              <a:extLst>
                <a:ext uri="{FF2B5EF4-FFF2-40B4-BE49-F238E27FC236}">
                  <a16:creationId xmlns:a16="http://schemas.microsoft.com/office/drawing/2014/main" id="{233287E6-2495-BAE9-C26D-25DFAA4D1084}"/>
                </a:ext>
              </a:extLst>
            </p:cNvPr>
            <p:cNvCxnSpPr>
              <a:cxnSpLocks/>
            </p:cNvCxnSpPr>
            <p:nvPr/>
          </p:nvCxnSpPr>
          <p:spPr>
            <a:xfrm>
              <a:off x="1234825" y="4288960"/>
              <a:ext cx="4346825" cy="0"/>
            </a:xfrm>
            <a:prstGeom prst="straightConnector1">
              <a:avLst/>
            </a:prstGeom>
            <a:ln w="22225" cap="rnd">
              <a:solidFill>
                <a:srgbClr val="009E47"/>
              </a:solidFill>
              <a:round/>
              <a:tailEnd type="none"/>
            </a:ln>
          </p:spPr>
          <p:style>
            <a:lnRef idx="2">
              <a:schemeClr val="accent1"/>
            </a:lnRef>
            <a:fillRef idx="0">
              <a:schemeClr val="accent1"/>
            </a:fillRef>
            <a:effectRef idx="1">
              <a:schemeClr val="accent1"/>
            </a:effectRef>
            <a:fontRef idx="minor">
              <a:schemeClr val="tx1"/>
            </a:fontRef>
          </p:style>
        </p:cxnSp>
        <p:cxnSp>
          <p:nvCxnSpPr>
            <p:cNvPr id="188" name="直線矢印コネクタ 187">
              <a:extLst>
                <a:ext uri="{FF2B5EF4-FFF2-40B4-BE49-F238E27FC236}">
                  <a16:creationId xmlns:a16="http://schemas.microsoft.com/office/drawing/2014/main" id="{7DF0369D-F6B5-DDC8-63EB-239957B71B06}"/>
                </a:ext>
              </a:extLst>
            </p:cNvPr>
            <p:cNvCxnSpPr>
              <a:cxnSpLocks/>
            </p:cNvCxnSpPr>
            <p:nvPr/>
          </p:nvCxnSpPr>
          <p:spPr>
            <a:xfrm>
              <a:off x="1698375" y="3969872"/>
              <a:ext cx="0" cy="252878"/>
            </a:xfrm>
            <a:prstGeom prst="straightConnector1">
              <a:avLst/>
            </a:prstGeom>
            <a:ln w="22225" cap="rnd">
              <a:solidFill>
                <a:srgbClr val="009E47"/>
              </a:solidFill>
              <a:round/>
              <a:tailEnd type="triangle"/>
            </a:ln>
          </p:spPr>
          <p:style>
            <a:lnRef idx="2">
              <a:schemeClr val="accent1"/>
            </a:lnRef>
            <a:fillRef idx="0">
              <a:schemeClr val="accent1"/>
            </a:fillRef>
            <a:effectRef idx="1">
              <a:schemeClr val="accent1"/>
            </a:effectRef>
            <a:fontRef idx="minor">
              <a:schemeClr val="tx1"/>
            </a:fontRef>
          </p:style>
        </p:cxnSp>
      </p:grpSp>
      <p:cxnSp>
        <p:nvCxnSpPr>
          <p:cNvPr id="189" name="直線コネクタ 188">
            <a:extLst>
              <a:ext uri="{FF2B5EF4-FFF2-40B4-BE49-F238E27FC236}">
                <a16:creationId xmlns:a16="http://schemas.microsoft.com/office/drawing/2014/main" id="{049A8387-25EF-94E7-600C-AA7F4F8AB30C}"/>
              </a:ext>
            </a:extLst>
          </p:cNvPr>
          <p:cNvCxnSpPr>
            <a:cxnSpLocks/>
          </p:cNvCxnSpPr>
          <p:nvPr/>
        </p:nvCxnSpPr>
        <p:spPr>
          <a:xfrm>
            <a:off x="1365250" y="7702563"/>
            <a:ext cx="415675" cy="374650"/>
          </a:xfrm>
          <a:prstGeom prst="line">
            <a:avLst/>
          </a:prstGeom>
          <a:ln w="22225" cap="rnd">
            <a:solidFill>
              <a:srgbClr val="CC9900"/>
            </a:solidFill>
            <a:round/>
          </a:ln>
        </p:spPr>
        <p:style>
          <a:lnRef idx="2">
            <a:schemeClr val="accent1"/>
          </a:lnRef>
          <a:fillRef idx="0">
            <a:schemeClr val="accent1"/>
          </a:fillRef>
          <a:effectRef idx="1">
            <a:schemeClr val="accent1"/>
          </a:effectRef>
          <a:fontRef idx="minor">
            <a:schemeClr val="tx1"/>
          </a:fontRef>
        </p:style>
      </p:cxnSp>
      <p:cxnSp>
        <p:nvCxnSpPr>
          <p:cNvPr id="190" name="直線コネクタ 189">
            <a:extLst>
              <a:ext uri="{FF2B5EF4-FFF2-40B4-BE49-F238E27FC236}">
                <a16:creationId xmlns:a16="http://schemas.microsoft.com/office/drawing/2014/main" id="{66D3AAA1-1AD2-4135-3173-D6B80E94599E}"/>
              </a:ext>
            </a:extLst>
          </p:cNvPr>
          <p:cNvCxnSpPr>
            <a:cxnSpLocks/>
          </p:cNvCxnSpPr>
          <p:nvPr/>
        </p:nvCxnSpPr>
        <p:spPr>
          <a:xfrm flipH="1">
            <a:off x="1057025" y="8624131"/>
            <a:ext cx="6037195" cy="0"/>
          </a:xfrm>
          <a:prstGeom prst="line">
            <a:avLst/>
          </a:prstGeom>
          <a:ln w="25400" cap="rnd">
            <a:solidFill>
              <a:srgbClr val="FF0000"/>
            </a:solidFill>
            <a:round/>
          </a:ln>
        </p:spPr>
        <p:style>
          <a:lnRef idx="2">
            <a:schemeClr val="accent1"/>
          </a:lnRef>
          <a:fillRef idx="0">
            <a:schemeClr val="accent1"/>
          </a:fillRef>
          <a:effectRef idx="1">
            <a:schemeClr val="accent1"/>
          </a:effectRef>
          <a:fontRef idx="minor">
            <a:schemeClr val="tx1"/>
          </a:fontRef>
        </p:style>
      </p:cxnSp>
      <p:grpSp>
        <p:nvGrpSpPr>
          <p:cNvPr id="192" name="グループ化 191">
            <a:extLst>
              <a:ext uri="{FF2B5EF4-FFF2-40B4-BE49-F238E27FC236}">
                <a16:creationId xmlns:a16="http://schemas.microsoft.com/office/drawing/2014/main" id="{0EED0F8B-9983-A699-A4E9-D8A3FC0A30DB}"/>
              </a:ext>
            </a:extLst>
          </p:cNvPr>
          <p:cNvGrpSpPr/>
          <p:nvPr/>
        </p:nvGrpSpPr>
        <p:grpSpPr>
          <a:xfrm flipV="1">
            <a:off x="783974" y="8666787"/>
            <a:ext cx="4753101" cy="638175"/>
            <a:chOff x="783975" y="3650785"/>
            <a:chExt cx="4522594" cy="638175"/>
          </a:xfrm>
        </p:grpSpPr>
        <p:sp>
          <p:nvSpPr>
            <p:cNvPr id="193" name="円弧 192">
              <a:extLst>
                <a:ext uri="{FF2B5EF4-FFF2-40B4-BE49-F238E27FC236}">
                  <a16:creationId xmlns:a16="http://schemas.microsoft.com/office/drawing/2014/main" id="{A8DB338D-5D6E-8CD5-B6D4-C77915978A3F}"/>
                </a:ext>
              </a:extLst>
            </p:cNvPr>
            <p:cNvSpPr/>
            <p:nvPr/>
          </p:nvSpPr>
          <p:spPr>
            <a:xfrm>
              <a:off x="783975" y="3650785"/>
              <a:ext cx="914400" cy="638175"/>
            </a:xfrm>
            <a:prstGeom prst="arc">
              <a:avLst>
                <a:gd name="adj1" fmla="val 5536462"/>
                <a:gd name="adj2" fmla="val 0"/>
              </a:avLst>
            </a:prstGeom>
            <a:noFill/>
            <a:ln w="22225" cap="rnd">
              <a:solidFill>
                <a:srgbClr val="6600FF"/>
              </a:solidFill>
              <a:round/>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194" name="直線矢印コネクタ 193">
              <a:extLst>
                <a:ext uri="{FF2B5EF4-FFF2-40B4-BE49-F238E27FC236}">
                  <a16:creationId xmlns:a16="http://schemas.microsoft.com/office/drawing/2014/main" id="{960AA4A0-883E-565F-CC23-A6194722DD49}"/>
                </a:ext>
              </a:extLst>
            </p:cNvPr>
            <p:cNvCxnSpPr>
              <a:cxnSpLocks/>
            </p:cNvCxnSpPr>
            <p:nvPr/>
          </p:nvCxnSpPr>
          <p:spPr>
            <a:xfrm flipV="1">
              <a:off x="1234825" y="4288960"/>
              <a:ext cx="4071744" cy="0"/>
            </a:xfrm>
            <a:prstGeom prst="straightConnector1">
              <a:avLst/>
            </a:prstGeom>
            <a:ln w="22225" cap="rnd">
              <a:solidFill>
                <a:srgbClr val="6600FF"/>
              </a:solidFill>
              <a:round/>
              <a:tailEnd type="none"/>
            </a:ln>
          </p:spPr>
          <p:style>
            <a:lnRef idx="2">
              <a:schemeClr val="accent1"/>
            </a:lnRef>
            <a:fillRef idx="0">
              <a:schemeClr val="accent1"/>
            </a:fillRef>
            <a:effectRef idx="1">
              <a:schemeClr val="accent1"/>
            </a:effectRef>
            <a:fontRef idx="minor">
              <a:schemeClr val="tx1"/>
            </a:fontRef>
          </p:style>
        </p:cxnSp>
        <p:cxnSp>
          <p:nvCxnSpPr>
            <p:cNvPr id="195" name="直線矢印コネクタ 194">
              <a:extLst>
                <a:ext uri="{FF2B5EF4-FFF2-40B4-BE49-F238E27FC236}">
                  <a16:creationId xmlns:a16="http://schemas.microsoft.com/office/drawing/2014/main" id="{F9F094C0-71A8-8DA7-9DBF-FE0CD6B0F562}"/>
                </a:ext>
              </a:extLst>
            </p:cNvPr>
            <p:cNvCxnSpPr>
              <a:cxnSpLocks/>
            </p:cNvCxnSpPr>
            <p:nvPr/>
          </p:nvCxnSpPr>
          <p:spPr>
            <a:xfrm>
              <a:off x="1698375" y="3969872"/>
              <a:ext cx="0" cy="241913"/>
            </a:xfrm>
            <a:prstGeom prst="straightConnector1">
              <a:avLst/>
            </a:prstGeom>
            <a:ln w="22225" cap="rnd">
              <a:solidFill>
                <a:srgbClr val="6600FF"/>
              </a:solidFill>
              <a:round/>
              <a:tailEnd type="triangle"/>
            </a:ln>
          </p:spPr>
          <p:style>
            <a:lnRef idx="2">
              <a:schemeClr val="accent1"/>
            </a:lnRef>
            <a:fillRef idx="0">
              <a:schemeClr val="accent1"/>
            </a:fillRef>
            <a:effectRef idx="1">
              <a:schemeClr val="accent1"/>
            </a:effectRef>
            <a:fontRef idx="minor">
              <a:schemeClr val="tx1"/>
            </a:fontRef>
          </p:style>
        </p:cxnSp>
      </p:grpSp>
      <p:cxnSp>
        <p:nvCxnSpPr>
          <p:cNvPr id="197" name="直線矢印コネクタ 196">
            <a:extLst>
              <a:ext uri="{FF2B5EF4-FFF2-40B4-BE49-F238E27FC236}">
                <a16:creationId xmlns:a16="http://schemas.microsoft.com/office/drawing/2014/main" id="{588E0CAD-9552-103F-1DBC-47D57B11892B}"/>
              </a:ext>
            </a:extLst>
          </p:cNvPr>
          <p:cNvCxnSpPr>
            <a:cxnSpLocks/>
          </p:cNvCxnSpPr>
          <p:nvPr/>
        </p:nvCxnSpPr>
        <p:spPr>
          <a:xfrm>
            <a:off x="1780925" y="8086493"/>
            <a:ext cx="0" cy="440763"/>
          </a:xfrm>
          <a:prstGeom prst="straightConnector1">
            <a:avLst/>
          </a:prstGeom>
          <a:ln w="22225" cap="rnd">
            <a:solidFill>
              <a:srgbClr val="CC9900"/>
            </a:solidFill>
            <a:round/>
            <a:tailEnd type="none"/>
          </a:ln>
        </p:spPr>
        <p:style>
          <a:lnRef idx="2">
            <a:schemeClr val="accent1"/>
          </a:lnRef>
          <a:fillRef idx="0">
            <a:schemeClr val="accent1"/>
          </a:fillRef>
          <a:effectRef idx="1">
            <a:schemeClr val="accent1"/>
          </a:effectRef>
          <a:fontRef idx="minor">
            <a:schemeClr val="tx1"/>
          </a:fontRef>
        </p:style>
      </p:cxnSp>
      <p:sp>
        <p:nvSpPr>
          <p:cNvPr id="199" name="楕円 198">
            <a:extLst>
              <a:ext uri="{FF2B5EF4-FFF2-40B4-BE49-F238E27FC236}">
                <a16:creationId xmlns:a16="http://schemas.microsoft.com/office/drawing/2014/main" id="{05A8B792-2068-E245-46DC-1D1A5F798F7F}"/>
              </a:ext>
            </a:extLst>
          </p:cNvPr>
          <p:cNvSpPr/>
          <p:nvPr/>
        </p:nvSpPr>
        <p:spPr>
          <a:xfrm>
            <a:off x="961900" y="8963041"/>
            <a:ext cx="184150" cy="184150"/>
          </a:xfrm>
          <a:prstGeom prst="ellipse">
            <a:avLst/>
          </a:prstGeom>
          <a:solidFill>
            <a:schemeClr val="bg1"/>
          </a:solidFill>
          <a:ln w="6350"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テキスト ボックス 202">
            <a:extLst>
              <a:ext uri="{FF2B5EF4-FFF2-40B4-BE49-F238E27FC236}">
                <a16:creationId xmlns:a16="http://schemas.microsoft.com/office/drawing/2014/main" id="{BDE48031-ED7F-0CCA-BD57-B6DE4E5F9B98}"/>
              </a:ext>
            </a:extLst>
          </p:cNvPr>
          <p:cNvSpPr txBox="1"/>
          <p:nvPr/>
        </p:nvSpPr>
        <p:spPr>
          <a:xfrm>
            <a:off x="5235475" y="9267705"/>
            <a:ext cx="697874" cy="226591"/>
          </a:xfrm>
          <a:prstGeom prst="rect">
            <a:avLst/>
          </a:prstGeom>
          <a:noFill/>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しおさい館</a:t>
            </a:r>
          </a:p>
        </p:txBody>
      </p:sp>
      <p:sp>
        <p:nvSpPr>
          <p:cNvPr id="204" name="テキスト ボックス 203">
            <a:extLst>
              <a:ext uri="{FF2B5EF4-FFF2-40B4-BE49-F238E27FC236}">
                <a16:creationId xmlns:a16="http://schemas.microsoft.com/office/drawing/2014/main" id="{6D6BABBA-6754-6087-FBD5-52BA64749F69}"/>
              </a:ext>
            </a:extLst>
          </p:cNvPr>
          <p:cNvSpPr txBox="1"/>
          <p:nvPr/>
        </p:nvSpPr>
        <p:spPr>
          <a:xfrm>
            <a:off x="7097408" y="8340605"/>
            <a:ext cx="226591" cy="585664"/>
          </a:xfrm>
          <a:prstGeom prst="rect">
            <a:avLst/>
          </a:prstGeom>
          <a:noFill/>
        </p:spPr>
        <p:txBody>
          <a:bodyPr vert="eaVert"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鹿島方面</a:t>
            </a:r>
          </a:p>
        </p:txBody>
      </p:sp>
      <p:sp>
        <p:nvSpPr>
          <p:cNvPr id="205" name="テキスト ボックス 204">
            <a:extLst>
              <a:ext uri="{FF2B5EF4-FFF2-40B4-BE49-F238E27FC236}">
                <a16:creationId xmlns:a16="http://schemas.microsoft.com/office/drawing/2014/main" id="{4566FD37-277A-B8DB-16CE-A8EEDB1ECF51}"/>
              </a:ext>
            </a:extLst>
          </p:cNvPr>
          <p:cNvSpPr txBox="1"/>
          <p:nvPr/>
        </p:nvSpPr>
        <p:spPr>
          <a:xfrm>
            <a:off x="1137156" y="8934440"/>
            <a:ext cx="457424" cy="226591"/>
          </a:xfrm>
          <a:prstGeom prst="rect">
            <a:avLst/>
          </a:prstGeom>
          <a:noFill/>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竹崎港</a:t>
            </a:r>
          </a:p>
        </p:txBody>
      </p:sp>
      <p:sp>
        <p:nvSpPr>
          <p:cNvPr id="206" name="テキスト ボックス 205">
            <a:extLst>
              <a:ext uri="{FF2B5EF4-FFF2-40B4-BE49-F238E27FC236}">
                <a16:creationId xmlns:a16="http://schemas.microsoft.com/office/drawing/2014/main" id="{6440E12F-ECB8-77A1-8598-8C5BD1307CAC}"/>
              </a:ext>
            </a:extLst>
          </p:cNvPr>
          <p:cNvSpPr txBox="1"/>
          <p:nvPr/>
        </p:nvSpPr>
        <p:spPr>
          <a:xfrm>
            <a:off x="1901130" y="8734454"/>
            <a:ext cx="585664" cy="226591"/>
          </a:xfrm>
          <a:prstGeom prst="rect">
            <a:avLst/>
          </a:prstGeom>
          <a:noFill/>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大浦駅前</a:t>
            </a:r>
          </a:p>
        </p:txBody>
      </p:sp>
      <p:sp>
        <p:nvSpPr>
          <p:cNvPr id="207" name="フリーフォーム: 図形 206">
            <a:extLst>
              <a:ext uri="{FF2B5EF4-FFF2-40B4-BE49-F238E27FC236}">
                <a16:creationId xmlns:a16="http://schemas.microsoft.com/office/drawing/2014/main" id="{36B1187C-F636-12C7-7AE3-FDC3197042BB}"/>
              </a:ext>
            </a:extLst>
          </p:cNvPr>
          <p:cNvSpPr/>
          <p:nvPr/>
        </p:nvSpPr>
        <p:spPr>
          <a:xfrm flipV="1">
            <a:off x="1767840" y="8652523"/>
            <a:ext cx="758142" cy="292582"/>
          </a:xfrm>
          <a:custGeom>
            <a:avLst/>
            <a:gdLst>
              <a:gd name="connsiteX0" fmla="*/ 0 w 790575"/>
              <a:gd name="connsiteY0" fmla="*/ 209550 h 209550"/>
              <a:gd name="connsiteX1" fmla="*/ 152400 w 790575"/>
              <a:gd name="connsiteY1" fmla="*/ 0 h 209550"/>
              <a:gd name="connsiteX2" fmla="*/ 790575 w 790575"/>
              <a:gd name="connsiteY2" fmla="*/ 0 h 209550"/>
            </a:gdLst>
            <a:ahLst/>
            <a:cxnLst>
              <a:cxn ang="0">
                <a:pos x="connsiteX0" y="connsiteY0"/>
              </a:cxn>
              <a:cxn ang="0">
                <a:pos x="connsiteX1" y="connsiteY1"/>
              </a:cxn>
              <a:cxn ang="0">
                <a:pos x="connsiteX2" y="connsiteY2"/>
              </a:cxn>
            </a:cxnLst>
            <a:rect l="l" t="t" r="r" b="b"/>
            <a:pathLst>
              <a:path w="790575" h="209550">
                <a:moveTo>
                  <a:pt x="0" y="209550"/>
                </a:moveTo>
                <a:lnTo>
                  <a:pt x="152400" y="0"/>
                </a:lnTo>
                <a:lnTo>
                  <a:pt x="790575" y="0"/>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テキスト ボックス 207">
            <a:extLst>
              <a:ext uri="{FF2B5EF4-FFF2-40B4-BE49-F238E27FC236}">
                <a16:creationId xmlns:a16="http://schemas.microsoft.com/office/drawing/2014/main" id="{656C1AAE-ACF0-4293-1CEA-A69872EA5E03}"/>
              </a:ext>
            </a:extLst>
          </p:cNvPr>
          <p:cNvSpPr txBox="1"/>
          <p:nvPr/>
        </p:nvSpPr>
        <p:spPr>
          <a:xfrm>
            <a:off x="5793684" y="8400982"/>
            <a:ext cx="1090610" cy="226591"/>
          </a:xfrm>
          <a:prstGeom prst="rect">
            <a:avLst/>
          </a:prstGeom>
          <a:noFill/>
        </p:spPr>
        <p:txBody>
          <a:bodyPr vert="horz" wrap="none" lIns="36000" tIns="36000" rIns="36000" bIns="36000" rtlCol="0">
            <a:spAutoFit/>
          </a:bodyPr>
          <a:lstStyle/>
          <a:p>
            <a:r>
              <a:rPr kumimoji="1" lang="en-US" altLang="ja-JP" sz="1000" b="1" dirty="0">
                <a:solidFill>
                  <a:srgbClr val="FF0000"/>
                </a:solidFill>
                <a:latin typeface="BIZ UDPゴシック" panose="020B0400000000000000" pitchFamily="50" charset="-128"/>
                <a:ea typeface="BIZ UDPゴシック" panose="020B0400000000000000" pitchFamily="50" charset="-128"/>
              </a:rPr>
              <a:t>〔</a:t>
            </a:r>
            <a:r>
              <a:rPr kumimoji="1" lang="ja-JP" altLang="en-US" sz="1000" b="1" dirty="0">
                <a:solidFill>
                  <a:srgbClr val="FF0000"/>
                </a:solidFill>
                <a:latin typeface="BIZ UDPゴシック" panose="020B0400000000000000" pitchFamily="50" charset="-128"/>
                <a:ea typeface="BIZ UDPゴシック" panose="020B0400000000000000" pitchFamily="50" charset="-128"/>
              </a:rPr>
              <a:t>路線バス太良線</a:t>
            </a:r>
            <a:r>
              <a:rPr kumimoji="1" lang="en-US" altLang="ja-JP" sz="1000" b="1" dirty="0">
                <a:solidFill>
                  <a:srgbClr val="FF0000"/>
                </a:solidFill>
                <a:latin typeface="BIZ UDPゴシック" panose="020B0400000000000000" pitchFamily="50" charset="-128"/>
                <a:ea typeface="BIZ UDPゴシック" panose="020B0400000000000000" pitchFamily="50" charset="-128"/>
              </a:rPr>
              <a:t>〕</a:t>
            </a:r>
            <a:endParaRPr kumimoji="1" lang="ja-JP" altLang="en-US" sz="1000" b="1" dirty="0">
              <a:solidFill>
                <a:srgbClr val="FF0000"/>
              </a:solidFill>
              <a:latin typeface="BIZ UDPゴシック" panose="020B0400000000000000" pitchFamily="50" charset="-128"/>
              <a:ea typeface="BIZ UDPゴシック" panose="020B0400000000000000" pitchFamily="50" charset="-128"/>
            </a:endParaRPr>
          </a:p>
        </p:txBody>
      </p:sp>
      <p:cxnSp>
        <p:nvCxnSpPr>
          <p:cNvPr id="213" name="直線コネクタ 212">
            <a:extLst>
              <a:ext uri="{FF2B5EF4-FFF2-40B4-BE49-F238E27FC236}">
                <a16:creationId xmlns:a16="http://schemas.microsoft.com/office/drawing/2014/main" id="{DCBDDE58-3A1A-6700-E8EF-7AB9454B1794}"/>
              </a:ext>
            </a:extLst>
          </p:cNvPr>
          <p:cNvCxnSpPr>
            <a:cxnSpLocks/>
          </p:cNvCxnSpPr>
          <p:nvPr/>
        </p:nvCxnSpPr>
        <p:spPr>
          <a:xfrm flipH="1">
            <a:off x="1781175" y="8528404"/>
            <a:ext cx="3860800" cy="0"/>
          </a:xfrm>
          <a:prstGeom prst="line">
            <a:avLst/>
          </a:prstGeom>
          <a:ln w="22225" cap="rnd">
            <a:solidFill>
              <a:srgbClr val="CC9900"/>
            </a:solidFill>
            <a:round/>
          </a:ln>
        </p:spPr>
        <p:style>
          <a:lnRef idx="2">
            <a:schemeClr val="accent1"/>
          </a:lnRef>
          <a:fillRef idx="0">
            <a:schemeClr val="accent1"/>
          </a:fillRef>
          <a:effectRef idx="1">
            <a:schemeClr val="accent1"/>
          </a:effectRef>
          <a:fontRef idx="minor">
            <a:schemeClr val="tx1"/>
          </a:fontRef>
        </p:style>
      </p:cxnSp>
      <p:sp>
        <p:nvSpPr>
          <p:cNvPr id="220" name="テキスト ボックス 219">
            <a:extLst>
              <a:ext uri="{FF2B5EF4-FFF2-40B4-BE49-F238E27FC236}">
                <a16:creationId xmlns:a16="http://schemas.microsoft.com/office/drawing/2014/main" id="{A4F3561F-EA98-7C4E-C78C-6C3765DBBCE5}"/>
              </a:ext>
            </a:extLst>
          </p:cNvPr>
          <p:cNvSpPr txBox="1"/>
          <p:nvPr/>
        </p:nvSpPr>
        <p:spPr>
          <a:xfrm>
            <a:off x="1617324" y="7680345"/>
            <a:ext cx="947420" cy="226591"/>
          </a:xfrm>
          <a:prstGeom prst="rect">
            <a:avLst/>
          </a:prstGeom>
          <a:solidFill>
            <a:srgbClr val="CC9900"/>
          </a:solidFill>
        </p:spPr>
        <p:txBody>
          <a:bodyPr wrap="square" lIns="36000" tIns="36000" rIns="36000" bIns="36000" rtlCol="0">
            <a:spAutoFit/>
          </a:bodyPr>
          <a:lstStyle/>
          <a:p>
            <a:pPr algn="ctr">
              <a:lnSpc>
                <a:spcPts val="1200"/>
              </a:lnSpc>
            </a:pPr>
            <a:r>
              <a:rPr kumimoji="1" lang="ja-JP" altLang="en-US" sz="1200" b="1" dirty="0">
                <a:solidFill>
                  <a:schemeClr val="bg1"/>
                </a:solidFill>
                <a:latin typeface="BIZ UDPゴシック" panose="020B0400000000000000" pitchFamily="50" charset="-128"/>
                <a:ea typeface="BIZ UDPゴシック" panose="020B0400000000000000" pitchFamily="50" charset="-128"/>
              </a:rPr>
              <a:t>広谷･多良線</a:t>
            </a:r>
          </a:p>
        </p:txBody>
      </p:sp>
      <p:sp>
        <p:nvSpPr>
          <p:cNvPr id="221" name="テキスト ボックス 220">
            <a:extLst>
              <a:ext uri="{FF2B5EF4-FFF2-40B4-BE49-F238E27FC236}">
                <a16:creationId xmlns:a16="http://schemas.microsoft.com/office/drawing/2014/main" id="{9FDA355E-0935-8474-69D9-C5EABF109664}"/>
              </a:ext>
            </a:extLst>
          </p:cNvPr>
          <p:cNvSpPr txBox="1"/>
          <p:nvPr/>
        </p:nvSpPr>
        <p:spPr>
          <a:xfrm>
            <a:off x="588807" y="8108322"/>
            <a:ext cx="947420" cy="226591"/>
          </a:xfrm>
          <a:prstGeom prst="rect">
            <a:avLst/>
          </a:prstGeom>
          <a:solidFill>
            <a:srgbClr val="009E47"/>
          </a:solidFill>
        </p:spPr>
        <p:txBody>
          <a:bodyPr wrap="square" lIns="36000" tIns="36000" rIns="36000" bIns="36000" rtlCol="0">
            <a:spAutoFit/>
          </a:bodyPr>
          <a:lstStyle/>
          <a:p>
            <a:pPr algn="ctr">
              <a:lnSpc>
                <a:spcPts val="1200"/>
              </a:lnSpc>
            </a:pPr>
            <a:r>
              <a:rPr kumimoji="1" lang="ja-JP" altLang="en-US" sz="1200" b="1" dirty="0">
                <a:solidFill>
                  <a:schemeClr val="bg1"/>
                </a:solidFill>
                <a:latin typeface="BIZ UDPゴシック" panose="020B0400000000000000" pitchFamily="50" charset="-128"/>
                <a:ea typeface="BIZ UDPゴシック" panose="020B0400000000000000" pitchFamily="50" charset="-128"/>
              </a:rPr>
              <a:t>今里･多良線</a:t>
            </a:r>
          </a:p>
        </p:txBody>
      </p:sp>
      <p:sp>
        <p:nvSpPr>
          <p:cNvPr id="222" name="テキスト ボックス 221">
            <a:extLst>
              <a:ext uri="{FF2B5EF4-FFF2-40B4-BE49-F238E27FC236}">
                <a16:creationId xmlns:a16="http://schemas.microsoft.com/office/drawing/2014/main" id="{C06F8510-EF00-6DDB-BAD0-08AF0FCC746F}"/>
              </a:ext>
            </a:extLst>
          </p:cNvPr>
          <p:cNvSpPr txBox="1"/>
          <p:nvPr/>
        </p:nvSpPr>
        <p:spPr>
          <a:xfrm>
            <a:off x="586156" y="9374320"/>
            <a:ext cx="947420" cy="226591"/>
          </a:xfrm>
          <a:prstGeom prst="rect">
            <a:avLst/>
          </a:prstGeom>
          <a:solidFill>
            <a:srgbClr val="6600FF"/>
          </a:solidFill>
        </p:spPr>
        <p:txBody>
          <a:bodyPr wrap="square" lIns="36000" tIns="36000" rIns="36000" bIns="36000" rtlCol="0">
            <a:spAutoFit/>
          </a:bodyPr>
          <a:lstStyle/>
          <a:p>
            <a:pPr algn="ctr">
              <a:lnSpc>
                <a:spcPts val="1200"/>
              </a:lnSpc>
            </a:pPr>
            <a:r>
              <a:rPr kumimoji="1" lang="ja-JP" altLang="en-US" sz="1200" b="1" dirty="0">
                <a:solidFill>
                  <a:schemeClr val="bg1"/>
                </a:solidFill>
                <a:latin typeface="BIZ UDPゴシック" panose="020B0400000000000000" pitchFamily="50" charset="-128"/>
                <a:ea typeface="BIZ UDPゴシック" panose="020B0400000000000000" pitchFamily="50" charset="-128"/>
              </a:rPr>
              <a:t>道越･多良線</a:t>
            </a:r>
          </a:p>
        </p:txBody>
      </p:sp>
      <p:cxnSp>
        <p:nvCxnSpPr>
          <p:cNvPr id="223" name="直線矢印コネクタ 222">
            <a:extLst>
              <a:ext uri="{FF2B5EF4-FFF2-40B4-BE49-F238E27FC236}">
                <a16:creationId xmlns:a16="http://schemas.microsoft.com/office/drawing/2014/main" id="{0D2933C3-BC7F-DD5B-6DDA-9602CE392F3A}"/>
              </a:ext>
            </a:extLst>
          </p:cNvPr>
          <p:cNvCxnSpPr>
            <a:cxnSpLocks/>
          </p:cNvCxnSpPr>
          <p:nvPr/>
        </p:nvCxnSpPr>
        <p:spPr>
          <a:xfrm>
            <a:off x="5587875" y="8578850"/>
            <a:ext cx="0" cy="587375"/>
          </a:xfrm>
          <a:prstGeom prst="straightConnector1">
            <a:avLst/>
          </a:prstGeom>
          <a:ln w="22225" cap="rnd">
            <a:solidFill>
              <a:srgbClr val="009999"/>
            </a:solidFill>
            <a:round/>
            <a:tailEnd type="none"/>
          </a:ln>
        </p:spPr>
        <p:style>
          <a:lnRef idx="2">
            <a:schemeClr val="accent1"/>
          </a:lnRef>
          <a:fillRef idx="0">
            <a:schemeClr val="accent1"/>
          </a:fillRef>
          <a:effectRef idx="1">
            <a:schemeClr val="accent1"/>
          </a:effectRef>
          <a:fontRef idx="minor">
            <a:schemeClr val="tx1"/>
          </a:fontRef>
        </p:style>
      </p:cxnSp>
      <p:cxnSp>
        <p:nvCxnSpPr>
          <p:cNvPr id="225" name="直線矢印コネクタ 224">
            <a:extLst>
              <a:ext uri="{FF2B5EF4-FFF2-40B4-BE49-F238E27FC236}">
                <a16:creationId xmlns:a16="http://schemas.microsoft.com/office/drawing/2014/main" id="{C912BC70-CF18-F43C-C970-7B2BF5C6FFA4}"/>
              </a:ext>
            </a:extLst>
          </p:cNvPr>
          <p:cNvCxnSpPr>
            <a:cxnSpLocks/>
          </p:cNvCxnSpPr>
          <p:nvPr/>
        </p:nvCxnSpPr>
        <p:spPr>
          <a:xfrm>
            <a:off x="5638675" y="8528050"/>
            <a:ext cx="0" cy="685800"/>
          </a:xfrm>
          <a:prstGeom prst="straightConnector1">
            <a:avLst/>
          </a:prstGeom>
          <a:ln w="22225" cap="rnd">
            <a:solidFill>
              <a:srgbClr val="CC9900"/>
            </a:solidFill>
            <a:round/>
            <a:tailEnd type="none"/>
          </a:ln>
        </p:spPr>
        <p:style>
          <a:lnRef idx="2">
            <a:schemeClr val="accent1"/>
          </a:lnRef>
          <a:fillRef idx="0">
            <a:schemeClr val="accent1"/>
          </a:fillRef>
          <a:effectRef idx="1">
            <a:schemeClr val="accent1"/>
          </a:effectRef>
          <a:fontRef idx="minor">
            <a:schemeClr val="tx1"/>
          </a:fontRef>
        </p:style>
      </p:cxnSp>
      <p:cxnSp>
        <p:nvCxnSpPr>
          <p:cNvPr id="226" name="直線矢印コネクタ 225">
            <a:extLst>
              <a:ext uri="{FF2B5EF4-FFF2-40B4-BE49-F238E27FC236}">
                <a16:creationId xmlns:a16="http://schemas.microsoft.com/office/drawing/2014/main" id="{056809E8-E936-D922-B053-38C69C3DDF48}"/>
              </a:ext>
            </a:extLst>
          </p:cNvPr>
          <p:cNvCxnSpPr>
            <a:cxnSpLocks/>
          </p:cNvCxnSpPr>
          <p:nvPr/>
        </p:nvCxnSpPr>
        <p:spPr>
          <a:xfrm>
            <a:off x="5537075" y="8670925"/>
            <a:ext cx="0" cy="504825"/>
          </a:xfrm>
          <a:prstGeom prst="straightConnector1">
            <a:avLst/>
          </a:prstGeom>
          <a:ln w="22225" cap="rnd">
            <a:solidFill>
              <a:srgbClr val="6600FF"/>
            </a:solidFill>
            <a:round/>
            <a:tailEnd type="none"/>
          </a:ln>
        </p:spPr>
        <p:style>
          <a:lnRef idx="2">
            <a:schemeClr val="accent1"/>
          </a:lnRef>
          <a:fillRef idx="0">
            <a:schemeClr val="accent1"/>
          </a:fillRef>
          <a:effectRef idx="1">
            <a:schemeClr val="accent1"/>
          </a:effectRef>
          <a:fontRef idx="minor">
            <a:schemeClr val="tx1"/>
          </a:fontRef>
        </p:style>
      </p:cxnSp>
      <p:sp>
        <p:nvSpPr>
          <p:cNvPr id="198" name="楕円 197">
            <a:extLst>
              <a:ext uri="{FF2B5EF4-FFF2-40B4-BE49-F238E27FC236}">
                <a16:creationId xmlns:a16="http://schemas.microsoft.com/office/drawing/2014/main" id="{1E35305B-C8D9-D10A-ED0A-DF94DF11BF61}"/>
              </a:ext>
            </a:extLst>
          </p:cNvPr>
          <p:cNvSpPr/>
          <p:nvPr/>
        </p:nvSpPr>
        <p:spPr>
          <a:xfrm>
            <a:off x="5495800" y="9104011"/>
            <a:ext cx="184150" cy="184150"/>
          </a:xfrm>
          <a:prstGeom prst="ellipse">
            <a:avLst/>
          </a:prstGeom>
          <a:solidFill>
            <a:schemeClr val="bg1"/>
          </a:solidFill>
          <a:ln w="6350"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吹き出し: 角を丸めた四角形 243">
            <a:extLst>
              <a:ext uri="{FF2B5EF4-FFF2-40B4-BE49-F238E27FC236}">
                <a16:creationId xmlns:a16="http://schemas.microsoft.com/office/drawing/2014/main" id="{295DAFCF-66C8-9A36-0677-BE6F769FCAB3}"/>
              </a:ext>
            </a:extLst>
          </p:cNvPr>
          <p:cNvSpPr/>
          <p:nvPr/>
        </p:nvSpPr>
        <p:spPr>
          <a:xfrm>
            <a:off x="1984809" y="7977108"/>
            <a:ext cx="1421331" cy="360628"/>
          </a:xfrm>
          <a:prstGeom prst="wedgeRoundRectCallout">
            <a:avLst>
              <a:gd name="adj1" fmla="val -37244"/>
              <a:gd name="adj2" fmla="val 88790"/>
              <a:gd name="adj3" fmla="val 16667"/>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0" rIns="36000" bIns="18000" rtlCol="0" anchor="ctr">
            <a:spAutoFit/>
          </a:bodyPr>
          <a:lstStyle/>
          <a:p>
            <a:r>
              <a:rPr kumimoji="1" lang="en-US" altLang="ja-JP" sz="1000" b="1" dirty="0">
                <a:solidFill>
                  <a:srgbClr val="FF0000"/>
                </a:solidFill>
                <a:latin typeface="BIZ UDPゴシック" panose="020B0400000000000000" pitchFamily="50" charset="-128"/>
                <a:ea typeface="BIZ UDPゴシック" panose="020B0400000000000000" pitchFamily="50" charset="-128"/>
              </a:rPr>
              <a:t>3</a:t>
            </a:r>
            <a:r>
              <a:rPr kumimoji="1" lang="ja-JP" altLang="en-US" sz="1000" b="1" dirty="0">
                <a:solidFill>
                  <a:srgbClr val="FF0000"/>
                </a:solidFill>
                <a:latin typeface="BIZ UDPゴシック" panose="020B0400000000000000" pitchFamily="50" charset="-128"/>
                <a:ea typeface="BIZ UDPゴシック" panose="020B0400000000000000" pitchFamily="50" charset="-128"/>
              </a:rPr>
              <a:t>路線の全便がそのまま多良地区方面へ運行</a:t>
            </a:r>
            <a:endParaRPr kumimoji="1" lang="ja-JP" altLang="en-US" sz="1000" b="1" dirty="0">
              <a:solidFill>
                <a:schemeClr val="tx1"/>
              </a:solidFill>
              <a:latin typeface="BIZ UDPゴシック" panose="020B0400000000000000" pitchFamily="50" charset="-128"/>
              <a:ea typeface="BIZ UDPゴシック" panose="020B0400000000000000" pitchFamily="50" charset="-128"/>
            </a:endParaRPr>
          </a:p>
        </p:txBody>
      </p:sp>
      <p:sp>
        <p:nvSpPr>
          <p:cNvPr id="196" name="楕円 195">
            <a:extLst>
              <a:ext uri="{FF2B5EF4-FFF2-40B4-BE49-F238E27FC236}">
                <a16:creationId xmlns:a16="http://schemas.microsoft.com/office/drawing/2014/main" id="{07F10E89-FA05-969A-AFB3-A75314A635B1}"/>
              </a:ext>
            </a:extLst>
          </p:cNvPr>
          <p:cNvSpPr/>
          <p:nvPr/>
        </p:nvSpPr>
        <p:spPr>
          <a:xfrm>
            <a:off x="1656590" y="8531241"/>
            <a:ext cx="184150" cy="184150"/>
          </a:xfrm>
          <a:prstGeom prst="ellipse">
            <a:avLst/>
          </a:prstGeom>
          <a:solidFill>
            <a:schemeClr val="bg1"/>
          </a:solidFill>
          <a:ln w="6350" cap="rnd">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四角形: 角を丸くする 246">
            <a:extLst>
              <a:ext uri="{FF2B5EF4-FFF2-40B4-BE49-F238E27FC236}">
                <a16:creationId xmlns:a16="http://schemas.microsoft.com/office/drawing/2014/main" id="{D8AFF4CB-8B7A-ACEE-53FA-14B0A7BA3948}"/>
              </a:ext>
            </a:extLst>
          </p:cNvPr>
          <p:cNvSpPr/>
          <p:nvPr/>
        </p:nvSpPr>
        <p:spPr>
          <a:xfrm>
            <a:off x="6306401" y="8956274"/>
            <a:ext cx="938949" cy="479810"/>
          </a:xfrm>
          <a:prstGeom prst="roundRect">
            <a:avLst/>
          </a:prstGeom>
          <a:solidFill>
            <a:schemeClr val="bg1"/>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0" rIns="36000" bIns="18000" rtlCol="0" anchor="ctr">
            <a:spAutoFit/>
          </a:bodyPr>
          <a:lstStyle/>
          <a:p>
            <a:pPr algn="ctr"/>
            <a:r>
              <a:rPr kumimoji="1" lang="ja-JP" altLang="en-US" sz="900" b="1" dirty="0">
                <a:solidFill>
                  <a:schemeClr val="tx1"/>
                </a:solidFill>
                <a:latin typeface="BIZ UDPゴシック" panose="020B0400000000000000" pitchFamily="50" charset="-128"/>
                <a:ea typeface="BIZ UDPゴシック" panose="020B0400000000000000" pitchFamily="50" charset="-128"/>
              </a:rPr>
              <a:t>多良地区内市街地運行ルートへ（右ページ参照）</a:t>
            </a:r>
          </a:p>
        </p:txBody>
      </p:sp>
      <p:sp>
        <p:nvSpPr>
          <p:cNvPr id="2" name="吹き出し: 角を丸めた四角形 1">
            <a:extLst>
              <a:ext uri="{FF2B5EF4-FFF2-40B4-BE49-F238E27FC236}">
                <a16:creationId xmlns:a16="http://schemas.microsoft.com/office/drawing/2014/main" id="{D7CF9D41-534A-5D83-6761-AE4996E59BE3}"/>
              </a:ext>
            </a:extLst>
          </p:cNvPr>
          <p:cNvSpPr/>
          <p:nvPr/>
        </p:nvSpPr>
        <p:spPr>
          <a:xfrm>
            <a:off x="4918710" y="5568963"/>
            <a:ext cx="2539366" cy="936612"/>
          </a:xfrm>
          <a:prstGeom prst="wedgeRoundRectCallout">
            <a:avLst/>
          </a:prstGeom>
          <a:solidFill>
            <a:schemeClr val="bg1">
              <a:alpha val="80000"/>
            </a:schemeClr>
          </a:solidFill>
          <a:ln w="28575">
            <a:solidFill>
              <a:schemeClr val="tx2"/>
            </a:solidFill>
          </a:ln>
          <a:effectLst/>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r>
              <a:rPr kumimoji="1" lang="ja-JP" altLang="en-US" sz="1400" b="1" dirty="0">
                <a:solidFill>
                  <a:srgbClr val="FF0000"/>
                </a:solidFill>
                <a:latin typeface="BIZ UDPゴシック" panose="020B0400000000000000" pitchFamily="50" charset="-128"/>
                <a:ea typeface="BIZ UDPゴシック" panose="020B0400000000000000" pitchFamily="50" charset="-128"/>
              </a:rPr>
              <a:t>乗り継ぎが困難な利用者</a:t>
            </a:r>
            <a:r>
              <a:rPr kumimoji="1" lang="ja-JP" altLang="en-US" sz="1400" b="1" dirty="0">
                <a:solidFill>
                  <a:schemeClr val="tx2"/>
                </a:solidFill>
                <a:latin typeface="BIZ UDPゴシック" panose="020B0400000000000000" pitchFamily="50" charset="-128"/>
                <a:ea typeface="BIZ UDPゴシック" panose="020B0400000000000000" pitchFamily="50" charset="-128"/>
              </a:rPr>
              <a:t>も見られ、乗り継ぎ抵抗が外出機会の減少につながる懸念があることから、こちらを採用</a:t>
            </a:r>
          </a:p>
        </p:txBody>
      </p:sp>
      <p:sp>
        <p:nvSpPr>
          <p:cNvPr id="3" name="吹き出し: 角を丸めた四角形 2">
            <a:extLst>
              <a:ext uri="{FF2B5EF4-FFF2-40B4-BE49-F238E27FC236}">
                <a16:creationId xmlns:a16="http://schemas.microsoft.com/office/drawing/2014/main" id="{B245DEE9-0489-3921-A69E-F838B72DBD30}"/>
              </a:ext>
            </a:extLst>
          </p:cNvPr>
          <p:cNvSpPr/>
          <p:nvPr/>
        </p:nvSpPr>
        <p:spPr>
          <a:xfrm>
            <a:off x="11925300" y="3386962"/>
            <a:ext cx="2667001" cy="557164"/>
          </a:xfrm>
          <a:prstGeom prst="wedgeRoundRectCallout">
            <a:avLst>
              <a:gd name="adj1" fmla="val -23690"/>
              <a:gd name="adj2" fmla="val -65716"/>
              <a:gd name="adj3" fmla="val 16667"/>
            </a:avLst>
          </a:prstGeom>
          <a:solidFill>
            <a:schemeClr val="bg1">
              <a:alpha val="80000"/>
            </a:schemeClr>
          </a:solidFill>
          <a:ln w="28575">
            <a:solidFill>
              <a:schemeClr val="tx2"/>
            </a:solidFill>
          </a:ln>
          <a:effectLst/>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spAutoFit/>
          </a:bodyPr>
          <a:lstStyle/>
          <a:p>
            <a:r>
              <a:rPr kumimoji="1" lang="ja-JP" altLang="en-US" sz="1400" b="1" dirty="0">
                <a:solidFill>
                  <a:srgbClr val="FF0000"/>
                </a:solidFill>
                <a:latin typeface="BIZ UDPゴシック" panose="020B0400000000000000" pitchFamily="50" charset="-128"/>
                <a:ea typeface="BIZ UDPゴシック" panose="020B0400000000000000" pitchFamily="50" charset="-128"/>
              </a:rPr>
              <a:t>月曜日も通院などの利用は一定程度見られる</a:t>
            </a:r>
            <a:r>
              <a:rPr kumimoji="1" lang="ja-JP" altLang="en-US" sz="1400" b="1" dirty="0">
                <a:solidFill>
                  <a:schemeClr val="tx2"/>
                </a:solidFill>
                <a:latin typeface="BIZ UDPゴシック" panose="020B0400000000000000" pitchFamily="50" charset="-128"/>
                <a:ea typeface="BIZ UDPゴシック" panose="020B0400000000000000" pitchFamily="50" charset="-128"/>
              </a:rPr>
              <a:t>ため、運行を継続</a:t>
            </a:r>
          </a:p>
        </p:txBody>
      </p:sp>
      <p:sp>
        <p:nvSpPr>
          <p:cNvPr id="4" name="吹き出し: 角を丸めた四角形 3">
            <a:extLst>
              <a:ext uri="{FF2B5EF4-FFF2-40B4-BE49-F238E27FC236}">
                <a16:creationId xmlns:a16="http://schemas.microsoft.com/office/drawing/2014/main" id="{1F57648A-FB09-8BE6-C0CA-2F87EEF3B039}"/>
              </a:ext>
            </a:extLst>
          </p:cNvPr>
          <p:cNvSpPr/>
          <p:nvPr/>
        </p:nvSpPr>
        <p:spPr>
          <a:xfrm>
            <a:off x="11801475" y="8525581"/>
            <a:ext cx="2800351" cy="795527"/>
          </a:xfrm>
          <a:prstGeom prst="wedgeRoundRectCallout">
            <a:avLst>
              <a:gd name="adj1" fmla="val -20968"/>
              <a:gd name="adj2" fmla="val 68384"/>
              <a:gd name="adj3" fmla="val 16667"/>
            </a:avLst>
          </a:prstGeom>
          <a:solidFill>
            <a:schemeClr val="bg1">
              <a:alpha val="80000"/>
            </a:schemeClr>
          </a:solidFill>
          <a:ln w="28575">
            <a:solidFill>
              <a:schemeClr val="tx2"/>
            </a:solidFill>
          </a:ln>
          <a:effectLst/>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400" b="1" dirty="0">
                <a:solidFill>
                  <a:srgbClr val="FF0000"/>
                </a:solidFill>
                <a:latin typeface="BIZ UDPゴシック" panose="020B0400000000000000" pitchFamily="50" charset="-128"/>
                <a:ea typeface="BIZ UDPゴシック" panose="020B0400000000000000" pitchFamily="50" charset="-128"/>
              </a:rPr>
              <a:t>地域からの直接的な要望</a:t>
            </a:r>
            <a:r>
              <a:rPr kumimoji="1" lang="ja-JP" altLang="en-US" sz="1400" b="1" dirty="0">
                <a:solidFill>
                  <a:schemeClr val="tx2"/>
                </a:solidFill>
                <a:latin typeface="BIZ UDPゴシック" panose="020B0400000000000000" pitchFamily="50" charset="-128"/>
                <a:ea typeface="BIZ UDPゴシック" panose="020B0400000000000000" pitchFamily="50" charset="-128"/>
              </a:rPr>
              <a:t>により運行を開始した経緯があり、</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現在も利用があるため運行を継続</a:t>
            </a:r>
          </a:p>
        </p:txBody>
      </p:sp>
      <p:sp>
        <p:nvSpPr>
          <p:cNvPr id="21" name="吹き出し: 角を丸めた四角形 20">
            <a:extLst>
              <a:ext uri="{FF2B5EF4-FFF2-40B4-BE49-F238E27FC236}">
                <a16:creationId xmlns:a16="http://schemas.microsoft.com/office/drawing/2014/main" id="{EAC35767-BF07-543B-7099-2EDFD8C1FE9A}"/>
              </a:ext>
            </a:extLst>
          </p:cNvPr>
          <p:cNvSpPr/>
          <p:nvPr/>
        </p:nvSpPr>
        <p:spPr>
          <a:xfrm>
            <a:off x="7715251" y="7311026"/>
            <a:ext cx="2590800" cy="1033890"/>
          </a:xfrm>
          <a:prstGeom prst="wedgeRoundRectCallout">
            <a:avLst>
              <a:gd name="adj1" fmla="val 17267"/>
              <a:gd name="adj2" fmla="val -55067"/>
              <a:gd name="adj3" fmla="val 16667"/>
            </a:avLst>
          </a:prstGeom>
          <a:solidFill>
            <a:schemeClr val="bg1">
              <a:alpha val="80000"/>
            </a:schemeClr>
          </a:solidFill>
          <a:ln w="28575">
            <a:solidFill>
              <a:schemeClr val="tx2"/>
            </a:solidFill>
          </a:ln>
          <a:effectLst/>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400" b="1" dirty="0">
                <a:solidFill>
                  <a:srgbClr val="FF0000"/>
                </a:solidFill>
                <a:latin typeface="BIZ UDPゴシック" panose="020B0400000000000000" pitchFamily="50" charset="-128"/>
                <a:ea typeface="BIZ UDPゴシック" panose="020B0400000000000000" pitchFamily="50" charset="-128"/>
              </a:rPr>
              <a:t>中山線、伊福・片峰線も部分的に組み込み</a:t>
            </a:r>
            <a:endParaRPr kumimoji="1" lang="en-US" altLang="ja-JP" sz="1400" b="1" dirty="0">
              <a:solidFill>
                <a:srgbClr val="FF0000"/>
              </a:solidFill>
              <a:latin typeface="BIZ UDPゴシック" panose="020B0400000000000000" pitchFamily="50" charset="-128"/>
              <a:ea typeface="BIZ UDPゴシック" panose="020B0400000000000000" pitchFamily="50" charset="-128"/>
            </a:endParaRPr>
          </a:p>
          <a:p>
            <a:r>
              <a:rPr kumimoji="1" lang="ja-JP" altLang="en-US" sz="1400" b="1" dirty="0">
                <a:solidFill>
                  <a:schemeClr val="tx2"/>
                </a:solidFill>
                <a:latin typeface="BIZ UDPゴシック" panose="020B0400000000000000" pitchFamily="50" charset="-128"/>
                <a:ea typeface="BIZ UDPゴシック" panose="020B0400000000000000" pitchFamily="50" charset="-128"/>
              </a:rPr>
              <a:t>運行間隔が長い時間帯は</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「市街地巡回線」を新設して充当</a:t>
            </a:r>
          </a:p>
        </p:txBody>
      </p:sp>
    </p:spTree>
    <p:extLst>
      <p:ext uri="{BB962C8B-B14F-4D97-AF65-F5344CB8AC3E}">
        <p14:creationId xmlns:p14="http://schemas.microsoft.com/office/powerpoint/2010/main" val="3533761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a:extLst>
              <a:ext uri="{FF2B5EF4-FFF2-40B4-BE49-F238E27FC236}">
                <a16:creationId xmlns:a16="http://schemas.microsoft.com/office/drawing/2014/main" id="{6E7B6BA7-D922-D8F1-13E8-892526AFC27D}"/>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ja-JP" altLang="en-US" sz="2000" b="1" dirty="0">
                <a:latin typeface="BIZ UDPゴシック" panose="020B0400000000000000" pitchFamily="50" charset="-128"/>
                <a:ea typeface="BIZ UDPゴシック" panose="020B0400000000000000" pitchFamily="50" charset="-128"/>
              </a:rPr>
              <a:t>１</a:t>
            </a:r>
            <a:r>
              <a:rPr kumimoji="1" lang="en-US" altLang="ja-JP" sz="2000" b="1" dirty="0">
                <a:latin typeface="BIZ UDPゴシック" panose="020B0400000000000000" pitchFamily="50" charset="-128"/>
                <a:ea typeface="BIZ UDPゴシック" panose="020B0400000000000000" pitchFamily="50" charset="-128"/>
              </a:rPr>
              <a:t>.</a:t>
            </a:r>
            <a:r>
              <a:rPr kumimoji="1" lang="ja-JP" altLang="en-US" sz="2000" b="1" dirty="0">
                <a:latin typeface="BIZ UDPゴシック" panose="020B0400000000000000" pitchFamily="50" charset="-128"/>
                <a:ea typeface="BIZ UDPゴシック" panose="020B0400000000000000" pitchFamily="50" charset="-128"/>
              </a:rPr>
              <a:t>太良町コミュニティバスの見直し（事業計画の変更）について</a:t>
            </a:r>
          </a:p>
        </p:txBody>
      </p:sp>
      <p:pic>
        <p:nvPicPr>
          <p:cNvPr id="116" name="図 115">
            <a:extLst>
              <a:ext uri="{FF2B5EF4-FFF2-40B4-BE49-F238E27FC236}">
                <a16:creationId xmlns:a16="http://schemas.microsoft.com/office/drawing/2014/main" id="{C2027315-61CE-F774-1BDE-3C8659654E2B}"/>
              </a:ext>
            </a:extLst>
          </p:cNvPr>
          <p:cNvPicPr>
            <a:picLocks noChangeAspect="1"/>
          </p:cNvPicPr>
          <p:nvPr/>
        </p:nvPicPr>
        <p:blipFill>
          <a:blip r:embed="rId2"/>
          <a:srcRect l="23423" t="7459" r="21666" b="4423"/>
          <a:stretch/>
        </p:blipFill>
        <p:spPr>
          <a:xfrm>
            <a:off x="6587518" y="1132114"/>
            <a:ext cx="8071912" cy="9158516"/>
          </a:xfrm>
          <a:prstGeom prst="rect">
            <a:avLst/>
          </a:prstGeom>
        </p:spPr>
      </p:pic>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D38DB888-0494-18DA-F103-F09083C25AB7}"/>
              </a:ext>
            </a:extLst>
          </p:cNvPr>
          <p:cNvSpPr/>
          <p:nvPr/>
        </p:nvSpPr>
        <p:spPr>
          <a:xfrm>
            <a:off x="431675" y="714738"/>
            <a:ext cx="13299073" cy="40188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36000" tIns="72000" rIns="36000" bIns="72000" rtlCol="0" anchor="ctr">
            <a:spAutoFit/>
          </a:bodyPr>
          <a:lstStyle/>
          <a:p>
            <a:pPr>
              <a:lnSpc>
                <a:spcPts val="2000"/>
              </a:lnSpc>
            </a:pPr>
            <a:r>
              <a:rPr kumimoji="1" lang="en-US" altLang="ja-JP" b="1" dirty="0">
                <a:solidFill>
                  <a:schemeClr val="accent6"/>
                </a:solidFill>
                <a:latin typeface="BIZ UDPゴシック" panose="020B0400000000000000" pitchFamily="50" charset="-128"/>
                <a:ea typeface="BIZ UDPゴシック" panose="020B0400000000000000" pitchFamily="50" charset="-128"/>
              </a:rPr>
              <a:t>(2)</a:t>
            </a:r>
            <a:r>
              <a:rPr kumimoji="1" lang="ja-JP" altLang="en-US" b="1" dirty="0">
                <a:solidFill>
                  <a:schemeClr val="accent6"/>
                </a:solidFill>
                <a:latin typeface="BIZ UDPゴシック" panose="020B0400000000000000" pitchFamily="50" charset="-128"/>
                <a:ea typeface="BIZ UDPゴシック" panose="020B0400000000000000" pitchFamily="50" charset="-128"/>
              </a:rPr>
              <a:t>コミュニティバス見直しの概要</a:t>
            </a:r>
          </a:p>
        </p:txBody>
      </p:sp>
      <p:sp>
        <p:nvSpPr>
          <p:cNvPr id="11" name="正方形/長方形 10">
            <a:extLst>
              <a:ext uri="{FF2B5EF4-FFF2-40B4-BE49-F238E27FC236}">
                <a16:creationId xmlns:a16="http://schemas.microsoft.com/office/drawing/2014/main" id="{8E01D223-B35C-23D8-0FF6-1DFB1D1398AF}"/>
              </a:ext>
            </a:extLst>
          </p:cNvPr>
          <p:cNvSpPr/>
          <p:nvPr/>
        </p:nvSpPr>
        <p:spPr>
          <a:xfrm>
            <a:off x="431675" y="1116625"/>
            <a:ext cx="14256000" cy="9215281"/>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2</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grpSp>
        <p:nvGrpSpPr>
          <p:cNvPr id="32" name="グループ化 31">
            <a:extLst>
              <a:ext uri="{FF2B5EF4-FFF2-40B4-BE49-F238E27FC236}">
                <a16:creationId xmlns:a16="http://schemas.microsoft.com/office/drawing/2014/main" id="{2262C3B6-2B54-AE97-A82E-C0080B9FA8D4}"/>
              </a:ext>
            </a:extLst>
          </p:cNvPr>
          <p:cNvGrpSpPr/>
          <p:nvPr/>
        </p:nvGrpSpPr>
        <p:grpSpPr>
          <a:xfrm>
            <a:off x="491855" y="1195050"/>
            <a:ext cx="5852603" cy="4509066"/>
            <a:chOff x="613410" y="1420019"/>
            <a:chExt cx="10226675" cy="7879015"/>
          </a:xfrm>
        </p:grpSpPr>
        <p:pic>
          <p:nvPicPr>
            <p:cNvPr id="30" name="図 29">
              <a:extLst>
                <a:ext uri="{FF2B5EF4-FFF2-40B4-BE49-F238E27FC236}">
                  <a16:creationId xmlns:a16="http://schemas.microsoft.com/office/drawing/2014/main" id="{BB39A734-E2F5-63FC-F2B0-6CE3B261A40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3410" y="1420019"/>
              <a:ext cx="6120130" cy="7851775"/>
            </a:xfrm>
            <a:prstGeom prst="rect">
              <a:avLst/>
            </a:prstGeom>
            <a:noFill/>
            <a:ln>
              <a:noFill/>
            </a:ln>
          </p:spPr>
        </p:pic>
        <p:pic>
          <p:nvPicPr>
            <p:cNvPr id="31" name="図 30">
              <a:extLst>
                <a:ext uri="{FF2B5EF4-FFF2-40B4-BE49-F238E27FC236}">
                  <a16:creationId xmlns:a16="http://schemas.microsoft.com/office/drawing/2014/main" id="{E1CB3882-9152-0EE5-C1F5-78A5AB4ECC7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641465" y="1669509"/>
              <a:ext cx="4198620" cy="7629525"/>
            </a:xfrm>
            <a:prstGeom prst="rect">
              <a:avLst/>
            </a:prstGeom>
            <a:noFill/>
            <a:ln>
              <a:noFill/>
            </a:ln>
          </p:spPr>
        </p:pic>
      </p:grpSp>
      <p:sp>
        <p:nvSpPr>
          <p:cNvPr id="35" name="正方形/長方形 34">
            <a:extLst>
              <a:ext uri="{FF2B5EF4-FFF2-40B4-BE49-F238E27FC236}">
                <a16:creationId xmlns:a16="http://schemas.microsoft.com/office/drawing/2014/main" id="{B84D8A85-EE51-2741-8963-F1B5F61F619F}"/>
              </a:ext>
            </a:extLst>
          </p:cNvPr>
          <p:cNvSpPr/>
          <p:nvPr/>
        </p:nvSpPr>
        <p:spPr>
          <a:xfrm>
            <a:off x="3361417" y="2551568"/>
            <a:ext cx="2252663" cy="1257300"/>
          </a:xfrm>
          <a:prstGeom prst="rect">
            <a:avLst/>
          </a:prstGeom>
          <a:noFill/>
          <a:ln w="38100">
            <a:solidFill>
              <a:srgbClr val="009E4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96E79E21-8CA5-E166-8277-165015EF87F1}"/>
              </a:ext>
            </a:extLst>
          </p:cNvPr>
          <p:cNvSpPr/>
          <p:nvPr/>
        </p:nvSpPr>
        <p:spPr>
          <a:xfrm>
            <a:off x="3699555" y="1427618"/>
            <a:ext cx="1557340" cy="671512"/>
          </a:xfrm>
          <a:prstGeom prst="rect">
            <a:avLst/>
          </a:prstGeom>
          <a:noFill/>
          <a:ln w="38100">
            <a:solidFill>
              <a:srgbClr val="009E4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吹き出し: 角を丸めた四角形 44">
            <a:extLst>
              <a:ext uri="{FF2B5EF4-FFF2-40B4-BE49-F238E27FC236}">
                <a16:creationId xmlns:a16="http://schemas.microsoft.com/office/drawing/2014/main" id="{0E580634-F791-DC60-522B-7438EBA9F253}"/>
              </a:ext>
            </a:extLst>
          </p:cNvPr>
          <p:cNvSpPr/>
          <p:nvPr/>
        </p:nvSpPr>
        <p:spPr>
          <a:xfrm>
            <a:off x="5401201" y="1446252"/>
            <a:ext cx="2078193" cy="897683"/>
          </a:xfrm>
          <a:prstGeom prst="wedgeRoundRectCallout">
            <a:avLst>
              <a:gd name="adj1" fmla="val -57732"/>
              <a:gd name="adj2" fmla="val 36954"/>
              <a:gd name="adj3" fmla="val 16667"/>
            </a:avLst>
          </a:prstGeom>
          <a:solidFill>
            <a:schemeClr val="bg1">
              <a:alpha val="20000"/>
            </a:schemeClr>
          </a:solidFill>
          <a:ln w="28575">
            <a:solidFill>
              <a:srgbClr val="009E47"/>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200" b="1" dirty="0">
                <a:solidFill>
                  <a:schemeClr val="tx1"/>
                </a:solidFill>
                <a:latin typeface="BIZ UDPゴシック" panose="020B0400000000000000" pitchFamily="50" charset="-128"/>
                <a:ea typeface="BIZ UDPゴシック" panose="020B0400000000000000" pitchFamily="50" charset="-128"/>
              </a:rPr>
              <a:t>多良市街地内の停留所は各路線ともほぼ共通であるものの、路線によって運行ルートが異なり分かりにくい</a:t>
            </a:r>
          </a:p>
        </p:txBody>
      </p:sp>
      <p:sp>
        <p:nvSpPr>
          <p:cNvPr id="46" name="正方形/長方形 45">
            <a:extLst>
              <a:ext uri="{FF2B5EF4-FFF2-40B4-BE49-F238E27FC236}">
                <a16:creationId xmlns:a16="http://schemas.microsoft.com/office/drawing/2014/main" id="{2C0917CA-4DA2-5A54-A3A5-B1F3F87EC679}"/>
              </a:ext>
            </a:extLst>
          </p:cNvPr>
          <p:cNvSpPr/>
          <p:nvPr/>
        </p:nvSpPr>
        <p:spPr>
          <a:xfrm>
            <a:off x="1437367" y="4501018"/>
            <a:ext cx="1425577" cy="11922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id="{C2B1AC64-2655-DC2B-245B-1208EE864911}"/>
              </a:ext>
            </a:extLst>
          </p:cNvPr>
          <p:cNvSpPr/>
          <p:nvPr/>
        </p:nvSpPr>
        <p:spPr>
          <a:xfrm>
            <a:off x="5348967" y="4556580"/>
            <a:ext cx="714377" cy="110490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吹き出し: 角を丸めた四角形 47">
            <a:extLst>
              <a:ext uri="{FF2B5EF4-FFF2-40B4-BE49-F238E27FC236}">
                <a16:creationId xmlns:a16="http://schemas.microsoft.com/office/drawing/2014/main" id="{C6979ED3-6F27-DAD7-BD5B-501D8BE087DD}"/>
              </a:ext>
            </a:extLst>
          </p:cNvPr>
          <p:cNvSpPr/>
          <p:nvPr/>
        </p:nvSpPr>
        <p:spPr>
          <a:xfrm>
            <a:off x="895422" y="5853172"/>
            <a:ext cx="3284693" cy="489060"/>
          </a:xfrm>
          <a:prstGeom prst="wedgeRoundRectCallout">
            <a:avLst>
              <a:gd name="adj1" fmla="val -17093"/>
              <a:gd name="adj2" fmla="val -69860"/>
              <a:gd name="adj3" fmla="val 16667"/>
            </a:avLst>
          </a:prstGeom>
          <a:solidFill>
            <a:schemeClr val="bg1">
              <a:alpha val="20000"/>
            </a:scheme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200" b="1" dirty="0">
                <a:solidFill>
                  <a:schemeClr val="tx1"/>
                </a:solidFill>
                <a:latin typeface="BIZ UDPゴシック" panose="020B0400000000000000" pitchFamily="50" charset="-128"/>
                <a:ea typeface="BIZ UDPゴシック" panose="020B0400000000000000" pitchFamily="50" charset="-128"/>
              </a:rPr>
              <a:t>循環型ルートの部分で往路と復路の回り方が異なるため分かりにくい</a:t>
            </a:r>
          </a:p>
        </p:txBody>
      </p:sp>
      <p:sp>
        <p:nvSpPr>
          <p:cNvPr id="50" name="吹き出し: 角を丸めた四角形 49">
            <a:extLst>
              <a:ext uri="{FF2B5EF4-FFF2-40B4-BE49-F238E27FC236}">
                <a16:creationId xmlns:a16="http://schemas.microsoft.com/office/drawing/2014/main" id="{D1C28E47-CB10-1D53-8DC8-4A5FDC787B23}"/>
              </a:ext>
            </a:extLst>
          </p:cNvPr>
          <p:cNvSpPr/>
          <p:nvPr/>
        </p:nvSpPr>
        <p:spPr>
          <a:xfrm>
            <a:off x="12944476" y="2382980"/>
            <a:ext cx="1571624" cy="693371"/>
          </a:xfrm>
          <a:prstGeom prst="wedgeRoundRectCallout">
            <a:avLst>
              <a:gd name="adj1" fmla="val -42580"/>
              <a:gd name="adj2" fmla="val 79539"/>
              <a:gd name="adj3" fmla="val 16667"/>
            </a:avLst>
          </a:prstGeom>
          <a:solidFill>
            <a:schemeClr val="bg1">
              <a:alpha val="20000"/>
            </a:schemeClr>
          </a:solidFill>
          <a:ln w="28575">
            <a:solidFill>
              <a:srgbClr val="009E47"/>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200" b="1" dirty="0">
                <a:solidFill>
                  <a:schemeClr val="tx1"/>
                </a:solidFill>
                <a:latin typeface="BIZ UDPゴシック" panose="020B0400000000000000" pitchFamily="50" charset="-128"/>
                <a:ea typeface="BIZ UDPゴシック" panose="020B0400000000000000" pitchFamily="50" charset="-128"/>
              </a:rPr>
              <a:t>市街地内の運行ルート・停車順を統一</a:t>
            </a:r>
            <a:endParaRPr kumimoji="1" lang="en-US" altLang="ja-JP" sz="1200" b="1" dirty="0">
              <a:solidFill>
                <a:schemeClr val="tx1"/>
              </a:solidFill>
              <a:latin typeface="BIZ UDPゴシック" panose="020B0400000000000000" pitchFamily="50" charset="-128"/>
              <a:ea typeface="BIZ UDPゴシック" panose="020B0400000000000000" pitchFamily="50" charset="-128"/>
            </a:endParaRPr>
          </a:p>
          <a:p>
            <a:r>
              <a:rPr kumimoji="1" lang="ja-JP" altLang="en-US" sz="1200" b="1" dirty="0">
                <a:solidFill>
                  <a:schemeClr val="tx1"/>
                </a:solidFill>
                <a:latin typeface="BIZ UDPゴシック" panose="020B0400000000000000" pitchFamily="50" charset="-128"/>
                <a:ea typeface="BIZ UDPゴシック" panose="020B0400000000000000" pitchFamily="50" charset="-128"/>
              </a:rPr>
              <a:t>市街地巡回線を新設</a:t>
            </a:r>
          </a:p>
        </p:txBody>
      </p:sp>
      <p:sp>
        <p:nvSpPr>
          <p:cNvPr id="51" name="吹き出し: 角を丸めた四角形 50">
            <a:extLst>
              <a:ext uri="{FF2B5EF4-FFF2-40B4-BE49-F238E27FC236}">
                <a16:creationId xmlns:a16="http://schemas.microsoft.com/office/drawing/2014/main" id="{62EE25C2-A8A0-1A4E-B0C5-016426523718}"/>
              </a:ext>
            </a:extLst>
          </p:cNvPr>
          <p:cNvSpPr/>
          <p:nvPr/>
        </p:nvSpPr>
        <p:spPr>
          <a:xfrm>
            <a:off x="13011150" y="9381300"/>
            <a:ext cx="1603375" cy="897683"/>
          </a:xfrm>
          <a:prstGeom prst="wedgeRoundRectCallout">
            <a:avLst>
              <a:gd name="adj1" fmla="val -61647"/>
              <a:gd name="adj2" fmla="val -30601"/>
              <a:gd name="adj3" fmla="val 16667"/>
            </a:avLst>
          </a:prstGeom>
          <a:solidFill>
            <a:schemeClr val="bg1">
              <a:alpha val="20000"/>
            </a:schemeClr>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200" b="1" dirty="0">
                <a:solidFill>
                  <a:schemeClr val="tx1"/>
                </a:solidFill>
                <a:latin typeface="BIZ UDPゴシック" panose="020B0400000000000000" pitchFamily="50" charset="-128"/>
                <a:ea typeface="BIZ UDPゴシック" panose="020B0400000000000000" pitchFamily="50" charset="-128"/>
              </a:rPr>
              <a:t>循環型ルートの部分の回り方を統一（復路は往路の逆の順番で停車）</a:t>
            </a:r>
          </a:p>
        </p:txBody>
      </p:sp>
      <p:grpSp>
        <p:nvGrpSpPr>
          <p:cNvPr id="2" name="グループ化 1">
            <a:extLst>
              <a:ext uri="{FF2B5EF4-FFF2-40B4-BE49-F238E27FC236}">
                <a16:creationId xmlns:a16="http://schemas.microsoft.com/office/drawing/2014/main" id="{8F23C8D8-9B76-3563-50B1-FD5A5C7F6A01}"/>
              </a:ext>
            </a:extLst>
          </p:cNvPr>
          <p:cNvGrpSpPr/>
          <p:nvPr/>
        </p:nvGrpSpPr>
        <p:grpSpPr>
          <a:xfrm>
            <a:off x="1509599" y="6554678"/>
            <a:ext cx="4797310" cy="3588602"/>
            <a:chOff x="10193950" y="5113351"/>
            <a:chExt cx="4418845" cy="3305493"/>
          </a:xfrm>
        </p:grpSpPr>
        <p:cxnSp>
          <p:nvCxnSpPr>
            <p:cNvPr id="3" name="直線コネクタ 2">
              <a:extLst>
                <a:ext uri="{FF2B5EF4-FFF2-40B4-BE49-F238E27FC236}">
                  <a16:creationId xmlns:a16="http://schemas.microsoft.com/office/drawing/2014/main" id="{A67C8B56-3AEA-D2EC-9158-B6C193ABA4DC}"/>
                </a:ext>
              </a:extLst>
            </p:cNvPr>
            <p:cNvCxnSpPr>
              <a:cxnSpLocks/>
            </p:cNvCxnSpPr>
            <p:nvPr/>
          </p:nvCxnSpPr>
          <p:spPr>
            <a:xfrm>
              <a:off x="11554777" y="5389479"/>
              <a:ext cx="0" cy="335665"/>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4" name="直線コネクタ 3">
              <a:extLst>
                <a:ext uri="{FF2B5EF4-FFF2-40B4-BE49-F238E27FC236}">
                  <a16:creationId xmlns:a16="http://schemas.microsoft.com/office/drawing/2014/main" id="{6385694B-FB4A-3A93-566C-C8E1274EC5E3}"/>
                </a:ext>
              </a:extLst>
            </p:cNvPr>
            <p:cNvCxnSpPr>
              <a:cxnSpLocks/>
            </p:cNvCxnSpPr>
            <p:nvPr/>
          </p:nvCxnSpPr>
          <p:spPr>
            <a:xfrm>
              <a:off x="11608117" y="7164373"/>
              <a:ext cx="675958"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5" name="直線コネクタ 4">
              <a:extLst>
                <a:ext uri="{FF2B5EF4-FFF2-40B4-BE49-F238E27FC236}">
                  <a16:creationId xmlns:a16="http://schemas.microsoft.com/office/drawing/2014/main" id="{104462D2-A564-0D4D-EB26-9782FDF2884E}"/>
                </a:ext>
              </a:extLst>
            </p:cNvPr>
            <p:cNvCxnSpPr>
              <a:cxnSpLocks/>
            </p:cNvCxnSpPr>
            <p:nvPr/>
          </p:nvCxnSpPr>
          <p:spPr>
            <a:xfrm>
              <a:off x="11874500" y="7205330"/>
              <a:ext cx="352425"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7" name="直線コネクタ 6">
              <a:extLst>
                <a:ext uri="{FF2B5EF4-FFF2-40B4-BE49-F238E27FC236}">
                  <a16:creationId xmlns:a16="http://schemas.microsoft.com/office/drawing/2014/main" id="{3E15F115-3DCD-008B-5790-9D241CD28B1F}"/>
                </a:ext>
              </a:extLst>
            </p:cNvPr>
            <p:cNvCxnSpPr>
              <a:cxnSpLocks/>
            </p:cNvCxnSpPr>
            <p:nvPr/>
          </p:nvCxnSpPr>
          <p:spPr>
            <a:xfrm>
              <a:off x="12248197" y="7206151"/>
              <a:ext cx="0" cy="435424"/>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id="{CC9559AD-2073-516E-0E63-1058CAFC3742}"/>
                </a:ext>
              </a:extLst>
            </p:cNvPr>
            <p:cNvCxnSpPr>
              <a:cxnSpLocks/>
            </p:cNvCxnSpPr>
            <p:nvPr/>
          </p:nvCxnSpPr>
          <p:spPr>
            <a:xfrm>
              <a:off x="10881995" y="7277425"/>
              <a:ext cx="668655"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2" name="直線コネクタ 11">
              <a:extLst>
                <a:ext uri="{FF2B5EF4-FFF2-40B4-BE49-F238E27FC236}">
                  <a16:creationId xmlns:a16="http://schemas.microsoft.com/office/drawing/2014/main" id="{28DE9391-1828-4368-A4D5-B56439AFD829}"/>
                </a:ext>
              </a:extLst>
            </p:cNvPr>
            <p:cNvCxnSpPr>
              <a:cxnSpLocks/>
            </p:cNvCxnSpPr>
            <p:nvPr/>
          </p:nvCxnSpPr>
          <p:spPr>
            <a:xfrm>
              <a:off x="11554777" y="7287113"/>
              <a:ext cx="0" cy="264632"/>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3" name="直線コネクタ 12">
              <a:extLst>
                <a:ext uri="{FF2B5EF4-FFF2-40B4-BE49-F238E27FC236}">
                  <a16:creationId xmlns:a16="http://schemas.microsoft.com/office/drawing/2014/main" id="{1A7939D2-737A-4F44-2725-FE9EC3C77E06}"/>
                </a:ext>
              </a:extLst>
            </p:cNvPr>
            <p:cNvCxnSpPr>
              <a:cxnSpLocks/>
            </p:cNvCxnSpPr>
            <p:nvPr/>
          </p:nvCxnSpPr>
          <p:spPr>
            <a:xfrm>
              <a:off x="11237595" y="7597465"/>
              <a:ext cx="1021080"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4" name="直線コネクタ 13">
              <a:extLst>
                <a:ext uri="{FF2B5EF4-FFF2-40B4-BE49-F238E27FC236}">
                  <a16:creationId xmlns:a16="http://schemas.microsoft.com/office/drawing/2014/main" id="{DD95F5C4-2187-CAEE-3CC4-694F6F7D157D}"/>
                </a:ext>
              </a:extLst>
            </p:cNvPr>
            <p:cNvCxnSpPr>
              <a:cxnSpLocks/>
            </p:cNvCxnSpPr>
            <p:nvPr/>
          </p:nvCxnSpPr>
          <p:spPr>
            <a:xfrm>
              <a:off x="11555413" y="7551745"/>
              <a:ext cx="703262"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5" name="直線コネクタ 14">
              <a:extLst>
                <a:ext uri="{FF2B5EF4-FFF2-40B4-BE49-F238E27FC236}">
                  <a16:creationId xmlns:a16="http://schemas.microsoft.com/office/drawing/2014/main" id="{5035DB04-83F2-ED48-E3E3-B5971109C5BE}"/>
                </a:ext>
              </a:extLst>
            </p:cNvPr>
            <p:cNvCxnSpPr>
              <a:cxnSpLocks/>
            </p:cNvCxnSpPr>
            <p:nvPr/>
          </p:nvCxnSpPr>
          <p:spPr>
            <a:xfrm>
              <a:off x="11608117" y="5473553"/>
              <a:ext cx="0" cy="168021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6" name="直線コネクタ 15">
              <a:extLst>
                <a:ext uri="{FF2B5EF4-FFF2-40B4-BE49-F238E27FC236}">
                  <a16:creationId xmlns:a16="http://schemas.microsoft.com/office/drawing/2014/main" id="{8CE34818-3896-4F5C-FEE5-9484507647E5}"/>
                </a:ext>
              </a:extLst>
            </p:cNvPr>
            <p:cNvCxnSpPr>
              <a:cxnSpLocks/>
            </p:cNvCxnSpPr>
            <p:nvPr/>
          </p:nvCxnSpPr>
          <p:spPr>
            <a:xfrm>
              <a:off x="10887075" y="5641325"/>
              <a:ext cx="0" cy="1622928"/>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7" name="直線コネクタ 16">
              <a:extLst>
                <a:ext uri="{FF2B5EF4-FFF2-40B4-BE49-F238E27FC236}">
                  <a16:creationId xmlns:a16="http://schemas.microsoft.com/office/drawing/2014/main" id="{581E4847-7776-E659-287E-842AA4288CED}"/>
                </a:ext>
              </a:extLst>
            </p:cNvPr>
            <p:cNvCxnSpPr>
              <a:cxnSpLocks/>
            </p:cNvCxnSpPr>
            <p:nvPr/>
          </p:nvCxnSpPr>
          <p:spPr>
            <a:xfrm>
              <a:off x="10953750" y="5725145"/>
              <a:ext cx="601027" cy="0"/>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19" name="直線コネクタ 18">
              <a:extLst>
                <a:ext uri="{FF2B5EF4-FFF2-40B4-BE49-F238E27FC236}">
                  <a16:creationId xmlns:a16="http://schemas.microsoft.com/office/drawing/2014/main" id="{2409D966-7E95-39DB-8BD0-573F73BE1F2C}"/>
                </a:ext>
              </a:extLst>
            </p:cNvPr>
            <p:cNvCxnSpPr>
              <a:cxnSpLocks/>
            </p:cNvCxnSpPr>
            <p:nvPr/>
          </p:nvCxnSpPr>
          <p:spPr>
            <a:xfrm>
              <a:off x="11608117" y="7597465"/>
              <a:ext cx="0" cy="301285"/>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cxnSp>
          <p:nvCxnSpPr>
            <p:cNvPr id="20" name="直線コネクタ 19">
              <a:extLst>
                <a:ext uri="{FF2B5EF4-FFF2-40B4-BE49-F238E27FC236}">
                  <a16:creationId xmlns:a16="http://schemas.microsoft.com/office/drawing/2014/main" id="{7AB3F1CB-6F30-6EF6-EA56-FC1C33477C5C}"/>
                </a:ext>
              </a:extLst>
            </p:cNvPr>
            <p:cNvCxnSpPr>
              <a:cxnSpLocks/>
            </p:cNvCxnSpPr>
            <p:nvPr/>
          </p:nvCxnSpPr>
          <p:spPr>
            <a:xfrm>
              <a:off x="12287248" y="7163288"/>
              <a:ext cx="0" cy="478287"/>
            </a:xfrm>
            <a:prstGeom prst="line">
              <a:avLst/>
            </a:prstGeom>
            <a:ln w="28575" cap="rnd">
              <a:round/>
            </a:ln>
          </p:spPr>
          <p:style>
            <a:lnRef idx="2">
              <a:schemeClr val="accent1"/>
            </a:lnRef>
            <a:fillRef idx="0">
              <a:schemeClr val="accent1"/>
            </a:fillRef>
            <a:effectRef idx="1">
              <a:schemeClr val="accent1"/>
            </a:effectRef>
            <a:fontRef idx="minor">
              <a:schemeClr val="tx1"/>
            </a:fontRef>
          </p:style>
        </p:cxnSp>
        <p:sp>
          <p:nvSpPr>
            <p:cNvPr id="21" name="楕円 20">
              <a:extLst>
                <a:ext uri="{FF2B5EF4-FFF2-40B4-BE49-F238E27FC236}">
                  <a16:creationId xmlns:a16="http://schemas.microsoft.com/office/drawing/2014/main" id="{AF775EDA-C9AF-2B64-1996-60E2B6B7AE89}"/>
                </a:ext>
              </a:extLst>
            </p:cNvPr>
            <p:cNvSpPr/>
            <p:nvPr/>
          </p:nvSpPr>
          <p:spPr>
            <a:xfrm>
              <a:off x="11449050" y="5320967"/>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a:extLst>
                <a:ext uri="{FF2B5EF4-FFF2-40B4-BE49-F238E27FC236}">
                  <a16:creationId xmlns:a16="http://schemas.microsoft.com/office/drawing/2014/main" id="{6E35DD4F-9127-C084-BB3B-EEE892DBF5EB}"/>
                </a:ext>
              </a:extLst>
            </p:cNvPr>
            <p:cNvSpPr/>
            <p:nvPr/>
          </p:nvSpPr>
          <p:spPr>
            <a:xfrm>
              <a:off x="11449050" y="5967555"/>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a:extLst>
                <a:ext uri="{FF2B5EF4-FFF2-40B4-BE49-F238E27FC236}">
                  <a16:creationId xmlns:a16="http://schemas.microsoft.com/office/drawing/2014/main" id="{595DFD4C-3872-AA0C-4C99-C9E694F0E308}"/>
                </a:ext>
              </a:extLst>
            </p:cNvPr>
            <p:cNvSpPr/>
            <p:nvPr/>
          </p:nvSpPr>
          <p:spPr>
            <a:xfrm>
              <a:off x="11449050" y="6702568"/>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a:extLst>
                <a:ext uri="{FF2B5EF4-FFF2-40B4-BE49-F238E27FC236}">
                  <a16:creationId xmlns:a16="http://schemas.microsoft.com/office/drawing/2014/main" id="{94C9E282-5690-C64F-6798-8465698D4D7B}"/>
                </a:ext>
              </a:extLst>
            </p:cNvPr>
            <p:cNvSpPr/>
            <p:nvPr/>
          </p:nvSpPr>
          <p:spPr>
            <a:xfrm>
              <a:off x="11791950" y="7046262"/>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a:extLst>
                <a:ext uri="{FF2B5EF4-FFF2-40B4-BE49-F238E27FC236}">
                  <a16:creationId xmlns:a16="http://schemas.microsoft.com/office/drawing/2014/main" id="{2DEB9CFB-AAB6-4E4B-4426-4AC268BEEA87}"/>
                </a:ext>
              </a:extLst>
            </p:cNvPr>
            <p:cNvSpPr/>
            <p:nvPr/>
          </p:nvSpPr>
          <p:spPr>
            <a:xfrm>
              <a:off x="12134850" y="7453638"/>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a:extLst>
                <a:ext uri="{FF2B5EF4-FFF2-40B4-BE49-F238E27FC236}">
                  <a16:creationId xmlns:a16="http://schemas.microsoft.com/office/drawing/2014/main" id="{F6915ECB-A273-F0EE-A57D-7460F1AACC4A}"/>
                </a:ext>
              </a:extLst>
            </p:cNvPr>
            <p:cNvSpPr/>
            <p:nvPr/>
          </p:nvSpPr>
          <p:spPr>
            <a:xfrm>
              <a:off x="10753725" y="5583857"/>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a:extLst>
                <a:ext uri="{FF2B5EF4-FFF2-40B4-BE49-F238E27FC236}">
                  <a16:creationId xmlns:a16="http://schemas.microsoft.com/office/drawing/2014/main" id="{8214C466-A512-43F9-1A17-8BC68477E9EE}"/>
                </a:ext>
              </a:extLst>
            </p:cNvPr>
            <p:cNvSpPr/>
            <p:nvPr/>
          </p:nvSpPr>
          <p:spPr>
            <a:xfrm>
              <a:off x="10753725" y="5967555"/>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a:extLst>
                <a:ext uri="{FF2B5EF4-FFF2-40B4-BE49-F238E27FC236}">
                  <a16:creationId xmlns:a16="http://schemas.microsoft.com/office/drawing/2014/main" id="{54F6334D-EEBF-78FE-72D4-CFDD6DA208CA}"/>
                </a:ext>
              </a:extLst>
            </p:cNvPr>
            <p:cNvSpPr/>
            <p:nvPr/>
          </p:nvSpPr>
          <p:spPr>
            <a:xfrm>
              <a:off x="10753725" y="6358874"/>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49E49CAB-3179-78DB-3C5E-8ED34ABB695C}"/>
                </a:ext>
              </a:extLst>
            </p:cNvPr>
            <p:cNvSpPr txBox="1"/>
            <p:nvPr/>
          </p:nvSpPr>
          <p:spPr>
            <a:xfrm>
              <a:off x="11192879" y="5113351"/>
              <a:ext cx="768325"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町立太良病院</a:t>
              </a:r>
            </a:p>
          </p:txBody>
        </p:sp>
        <p:sp>
          <p:nvSpPr>
            <p:cNvPr id="36" name="テキスト ボックス 35">
              <a:extLst>
                <a:ext uri="{FF2B5EF4-FFF2-40B4-BE49-F238E27FC236}">
                  <a16:creationId xmlns:a16="http://schemas.microsoft.com/office/drawing/2014/main" id="{EBEA739C-824A-567C-2CCF-0C965511632E}"/>
                </a:ext>
              </a:extLst>
            </p:cNvPr>
            <p:cNvSpPr txBox="1"/>
            <p:nvPr/>
          </p:nvSpPr>
          <p:spPr>
            <a:xfrm>
              <a:off x="10201128" y="5581175"/>
              <a:ext cx="539461"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多良駅前</a:t>
              </a:r>
            </a:p>
          </p:txBody>
        </p:sp>
        <p:sp>
          <p:nvSpPr>
            <p:cNvPr id="37" name="テキスト ボックス 36">
              <a:extLst>
                <a:ext uri="{FF2B5EF4-FFF2-40B4-BE49-F238E27FC236}">
                  <a16:creationId xmlns:a16="http://schemas.microsoft.com/office/drawing/2014/main" id="{1AA48CB4-8B0A-1B62-C0C2-1D9FDEB132D7}"/>
                </a:ext>
              </a:extLst>
            </p:cNvPr>
            <p:cNvSpPr txBox="1"/>
            <p:nvPr/>
          </p:nvSpPr>
          <p:spPr>
            <a:xfrm>
              <a:off x="10329362" y="5908835"/>
              <a:ext cx="421337" cy="350464"/>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農協集</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荷所前</a:t>
              </a:r>
            </a:p>
          </p:txBody>
        </p:sp>
        <p:sp>
          <p:nvSpPr>
            <p:cNvPr id="38" name="テキスト ボックス 37">
              <a:extLst>
                <a:ext uri="{FF2B5EF4-FFF2-40B4-BE49-F238E27FC236}">
                  <a16:creationId xmlns:a16="http://schemas.microsoft.com/office/drawing/2014/main" id="{95812F92-9DE8-79CB-BF8F-B065674C7DDE}"/>
                </a:ext>
              </a:extLst>
            </p:cNvPr>
            <p:cNvSpPr txBox="1"/>
            <p:nvPr/>
          </p:nvSpPr>
          <p:spPr>
            <a:xfrm>
              <a:off x="11018172" y="6373655"/>
              <a:ext cx="421337"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油津西</a:t>
              </a:r>
            </a:p>
          </p:txBody>
        </p:sp>
        <p:sp>
          <p:nvSpPr>
            <p:cNvPr id="41" name="テキスト ボックス 40">
              <a:extLst>
                <a:ext uri="{FF2B5EF4-FFF2-40B4-BE49-F238E27FC236}">
                  <a16:creationId xmlns:a16="http://schemas.microsoft.com/office/drawing/2014/main" id="{36D16A0B-F7DF-8BB0-3A76-4DF597C1843B}"/>
                </a:ext>
              </a:extLst>
            </p:cNvPr>
            <p:cNvSpPr txBox="1"/>
            <p:nvPr/>
          </p:nvSpPr>
          <p:spPr>
            <a:xfrm>
              <a:off x="11795698" y="6718946"/>
              <a:ext cx="421337" cy="350464"/>
            </a:xfrm>
            <a:prstGeom prst="rect">
              <a:avLst/>
            </a:prstGeom>
            <a:noFill/>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太良町</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役場</a:t>
              </a:r>
            </a:p>
          </p:txBody>
        </p:sp>
        <p:sp>
          <p:nvSpPr>
            <p:cNvPr id="42" name="テキスト ボックス 41">
              <a:extLst>
                <a:ext uri="{FF2B5EF4-FFF2-40B4-BE49-F238E27FC236}">
                  <a16:creationId xmlns:a16="http://schemas.microsoft.com/office/drawing/2014/main" id="{A2DB369F-CE41-FAD7-20E5-5168E17B168C}"/>
                </a:ext>
              </a:extLst>
            </p:cNvPr>
            <p:cNvSpPr txBox="1"/>
            <p:nvPr/>
          </p:nvSpPr>
          <p:spPr>
            <a:xfrm>
              <a:off x="11717821" y="5974038"/>
              <a:ext cx="509930"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エレナ前</a:t>
              </a:r>
            </a:p>
          </p:txBody>
        </p:sp>
        <p:sp>
          <p:nvSpPr>
            <p:cNvPr id="43" name="テキスト ボックス 42">
              <a:extLst>
                <a:ext uri="{FF2B5EF4-FFF2-40B4-BE49-F238E27FC236}">
                  <a16:creationId xmlns:a16="http://schemas.microsoft.com/office/drawing/2014/main" id="{35BD0FC1-5D25-290B-F4F3-A5C507FC5716}"/>
                </a:ext>
              </a:extLst>
            </p:cNvPr>
            <p:cNvSpPr txBox="1"/>
            <p:nvPr/>
          </p:nvSpPr>
          <p:spPr>
            <a:xfrm>
              <a:off x="11733144" y="6395445"/>
              <a:ext cx="610334"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ユートク前</a:t>
              </a:r>
            </a:p>
          </p:txBody>
        </p:sp>
        <p:sp>
          <p:nvSpPr>
            <p:cNvPr id="49" name="テキスト ボックス 48">
              <a:extLst>
                <a:ext uri="{FF2B5EF4-FFF2-40B4-BE49-F238E27FC236}">
                  <a16:creationId xmlns:a16="http://schemas.microsoft.com/office/drawing/2014/main" id="{5377C704-055B-4370-58ED-3D0EDDF130D4}"/>
                </a:ext>
              </a:extLst>
            </p:cNvPr>
            <p:cNvSpPr txBox="1"/>
            <p:nvPr/>
          </p:nvSpPr>
          <p:spPr>
            <a:xfrm>
              <a:off x="12184755" y="7727558"/>
              <a:ext cx="208715" cy="650202"/>
            </a:xfrm>
            <a:prstGeom prst="rect">
              <a:avLst/>
            </a:prstGeom>
            <a:noFill/>
          </p:spPr>
          <p:txBody>
            <a:bodyPr vert="eaVert"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しおさい館</a:t>
              </a:r>
            </a:p>
          </p:txBody>
        </p:sp>
        <p:cxnSp>
          <p:nvCxnSpPr>
            <p:cNvPr id="52" name="直線コネクタ 51">
              <a:extLst>
                <a:ext uri="{FF2B5EF4-FFF2-40B4-BE49-F238E27FC236}">
                  <a16:creationId xmlns:a16="http://schemas.microsoft.com/office/drawing/2014/main" id="{56471218-39ED-2459-6AEF-5CDA65860158}"/>
                </a:ext>
              </a:extLst>
            </p:cNvPr>
            <p:cNvCxnSpPr>
              <a:cxnSpLocks/>
            </p:cNvCxnSpPr>
            <p:nvPr/>
          </p:nvCxnSpPr>
          <p:spPr>
            <a:xfrm>
              <a:off x="11254263" y="7597465"/>
              <a:ext cx="182087" cy="0"/>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3" name="直線コネクタ 52">
              <a:extLst>
                <a:ext uri="{FF2B5EF4-FFF2-40B4-BE49-F238E27FC236}">
                  <a16:creationId xmlns:a16="http://schemas.microsoft.com/office/drawing/2014/main" id="{F7598C23-F8DF-152C-BA1C-C875D25E4B6D}"/>
                </a:ext>
              </a:extLst>
            </p:cNvPr>
            <p:cNvCxnSpPr>
              <a:cxnSpLocks/>
            </p:cNvCxnSpPr>
            <p:nvPr/>
          </p:nvCxnSpPr>
          <p:spPr>
            <a:xfrm flipV="1">
              <a:off x="11608117" y="7715738"/>
              <a:ext cx="0" cy="183012"/>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4" name="直線コネクタ 53">
              <a:extLst>
                <a:ext uri="{FF2B5EF4-FFF2-40B4-BE49-F238E27FC236}">
                  <a16:creationId xmlns:a16="http://schemas.microsoft.com/office/drawing/2014/main" id="{F466A404-7D89-FC3F-46F0-3DB0FA7114F3}"/>
                </a:ext>
              </a:extLst>
            </p:cNvPr>
            <p:cNvCxnSpPr>
              <a:cxnSpLocks/>
            </p:cNvCxnSpPr>
            <p:nvPr/>
          </p:nvCxnSpPr>
          <p:spPr>
            <a:xfrm>
              <a:off x="11554777" y="7328540"/>
              <a:ext cx="0" cy="155233"/>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5" name="直線コネクタ 54">
              <a:extLst>
                <a:ext uri="{FF2B5EF4-FFF2-40B4-BE49-F238E27FC236}">
                  <a16:creationId xmlns:a16="http://schemas.microsoft.com/office/drawing/2014/main" id="{F2989DA9-12D0-80BE-4937-58ACEFCF6295}"/>
                </a:ext>
              </a:extLst>
            </p:cNvPr>
            <p:cNvCxnSpPr>
              <a:cxnSpLocks/>
            </p:cNvCxnSpPr>
            <p:nvPr/>
          </p:nvCxnSpPr>
          <p:spPr>
            <a:xfrm flipV="1">
              <a:off x="11608117" y="5767396"/>
              <a:ext cx="0" cy="155233"/>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6" name="直線コネクタ 55">
              <a:extLst>
                <a:ext uri="{FF2B5EF4-FFF2-40B4-BE49-F238E27FC236}">
                  <a16:creationId xmlns:a16="http://schemas.microsoft.com/office/drawing/2014/main" id="{1C3CA63D-5881-6454-79EA-3A88734D1C20}"/>
                </a:ext>
              </a:extLst>
            </p:cNvPr>
            <p:cNvCxnSpPr>
              <a:cxnSpLocks/>
            </p:cNvCxnSpPr>
            <p:nvPr/>
          </p:nvCxnSpPr>
          <p:spPr>
            <a:xfrm>
              <a:off x="11176635" y="7277425"/>
              <a:ext cx="137998" cy="0"/>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7" name="直線コネクタ 56">
              <a:extLst>
                <a:ext uri="{FF2B5EF4-FFF2-40B4-BE49-F238E27FC236}">
                  <a16:creationId xmlns:a16="http://schemas.microsoft.com/office/drawing/2014/main" id="{E66D8D8E-840E-FFF8-EAB3-A0A91528D3B2}"/>
                </a:ext>
              </a:extLst>
            </p:cNvPr>
            <p:cNvCxnSpPr>
              <a:cxnSpLocks/>
            </p:cNvCxnSpPr>
            <p:nvPr/>
          </p:nvCxnSpPr>
          <p:spPr>
            <a:xfrm flipH="1">
              <a:off x="11237595" y="5725145"/>
              <a:ext cx="137998" cy="0"/>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58" name="直線コネクタ 57">
              <a:extLst>
                <a:ext uri="{FF2B5EF4-FFF2-40B4-BE49-F238E27FC236}">
                  <a16:creationId xmlns:a16="http://schemas.microsoft.com/office/drawing/2014/main" id="{552C3325-1226-C132-2DD4-3484AB33CFBD}"/>
                </a:ext>
              </a:extLst>
            </p:cNvPr>
            <p:cNvCxnSpPr>
              <a:cxnSpLocks/>
            </p:cNvCxnSpPr>
            <p:nvPr/>
          </p:nvCxnSpPr>
          <p:spPr>
            <a:xfrm>
              <a:off x="10887075" y="6887536"/>
              <a:ext cx="0" cy="155233"/>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sp>
          <p:nvSpPr>
            <p:cNvPr id="59" name="テキスト ボックス 58">
              <a:extLst>
                <a:ext uri="{FF2B5EF4-FFF2-40B4-BE49-F238E27FC236}">
                  <a16:creationId xmlns:a16="http://schemas.microsoft.com/office/drawing/2014/main" id="{FB6A6E95-8C5E-0F6D-C651-0C50C3B4CB1E}"/>
                </a:ext>
              </a:extLst>
            </p:cNvPr>
            <p:cNvSpPr txBox="1"/>
            <p:nvPr/>
          </p:nvSpPr>
          <p:spPr>
            <a:xfrm>
              <a:off x="10400952" y="7425215"/>
              <a:ext cx="716645" cy="333722"/>
            </a:xfrm>
            <a:prstGeom prst="rect">
              <a:avLst/>
            </a:prstGeom>
            <a:noFill/>
            <a:ln>
              <a:solidFill>
                <a:schemeClr val="tx1"/>
              </a:solidFill>
            </a:ln>
          </p:spPr>
          <p:txBody>
            <a:bodyPr wrap="none" lIns="36000" tIns="18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端月･川北線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中尾線</a:t>
              </a:r>
            </a:p>
          </p:txBody>
        </p:sp>
        <p:sp>
          <p:nvSpPr>
            <p:cNvPr id="60" name="テキスト ボックス 59">
              <a:extLst>
                <a:ext uri="{FF2B5EF4-FFF2-40B4-BE49-F238E27FC236}">
                  <a16:creationId xmlns:a16="http://schemas.microsoft.com/office/drawing/2014/main" id="{33A4F108-BC2E-B206-AB19-B3FF987849DE}"/>
                </a:ext>
              </a:extLst>
            </p:cNvPr>
            <p:cNvSpPr txBox="1"/>
            <p:nvPr/>
          </p:nvSpPr>
          <p:spPr>
            <a:xfrm>
              <a:off x="11246772" y="7943375"/>
              <a:ext cx="716645" cy="475469"/>
            </a:xfrm>
            <a:prstGeom prst="rect">
              <a:avLst/>
            </a:prstGeom>
            <a:noFill/>
            <a:ln>
              <a:solidFill>
                <a:schemeClr val="tx1"/>
              </a:solidFill>
            </a:ln>
          </p:spPr>
          <p:txBody>
            <a:bodyPr wrap="none" lIns="36000" tIns="18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広谷・多良線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道越・多良線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今里・多良線</a:t>
              </a:r>
            </a:p>
          </p:txBody>
        </p:sp>
        <p:sp>
          <p:nvSpPr>
            <p:cNvPr id="61" name="テキスト ボックス 60">
              <a:extLst>
                <a:ext uri="{FF2B5EF4-FFF2-40B4-BE49-F238E27FC236}">
                  <a16:creationId xmlns:a16="http://schemas.microsoft.com/office/drawing/2014/main" id="{DE3DBF8D-D37A-3572-DBC2-BDDD6F551C17}"/>
                </a:ext>
              </a:extLst>
            </p:cNvPr>
            <p:cNvSpPr txBox="1"/>
            <p:nvPr/>
          </p:nvSpPr>
          <p:spPr>
            <a:xfrm>
              <a:off x="10193950" y="5129481"/>
              <a:ext cx="870925" cy="186840"/>
            </a:xfrm>
            <a:prstGeom prst="rect">
              <a:avLst/>
            </a:prstGeom>
            <a:solidFill>
              <a:schemeClr val="accent1"/>
            </a:solidFill>
          </p:spPr>
          <p:txBody>
            <a:bodyPr wrap="square" lIns="0" tIns="0" rIns="0" bIns="18000" rtlCol="0">
              <a:spAutoFit/>
            </a:bodyPr>
            <a:lstStyle/>
            <a:p>
              <a:pPr algn="ctr"/>
              <a:r>
                <a:rPr kumimoji="1" lang="ja-JP" altLang="en-US" sz="1200" b="1" dirty="0">
                  <a:solidFill>
                    <a:schemeClr val="bg1"/>
                  </a:solidFill>
                  <a:latin typeface="BIZ UDPゴシック" panose="020B0400000000000000" pitchFamily="50" charset="-128"/>
                  <a:ea typeface="BIZ UDPゴシック" panose="020B0400000000000000" pitchFamily="50" charset="-128"/>
                </a:rPr>
                <a:t>左回り</a:t>
              </a:r>
            </a:p>
          </p:txBody>
        </p:sp>
        <p:sp>
          <p:nvSpPr>
            <p:cNvPr id="62" name="フリーフォーム: 図形 61">
              <a:extLst>
                <a:ext uri="{FF2B5EF4-FFF2-40B4-BE49-F238E27FC236}">
                  <a16:creationId xmlns:a16="http://schemas.microsoft.com/office/drawing/2014/main" id="{6B170444-A36F-1A15-C8FF-499E5EF4BDD0}"/>
                </a:ext>
              </a:extLst>
            </p:cNvPr>
            <p:cNvSpPr/>
            <p:nvPr/>
          </p:nvSpPr>
          <p:spPr>
            <a:xfrm>
              <a:off x="11594466" y="6591788"/>
              <a:ext cx="754380" cy="209550"/>
            </a:xfrm>
            <a:custGeom>
              <a:avLst/>
              <a:gdLst>
                <a:gd name="connsiteX0" fmla="*/ 0 w 790575"/>
                <a:gd name="connsiteY0" fmla="*/ 209550 h 209550"/>
                <a:gd name="connsiteX1" fmla="*/ 152400 w 790575"/>
                <a:gd name="connsiteY1" fmla="*/ 0 h 209550"/>
                <a:gd name="connsiteX2" fmla="*/ 790575 w 790575"/>
                <a:gd name="connsiteY2" fmla="*/ 0 h 209550"/>
              </a:gdLst>
              <a:ahLst/>
              <a:cxnLst>
                <a:cxn ang="0">
                  <a:pos x="connsiteX0" y="connsiteY0"/>
                </a:cxn>
                <a:cxn ang="0">
                  <a:pos x="connsiteX1" y="connsiteY1"/>
                </a:cxn>
                <a:cxn ang="0">
                  <a:pos x="connsiteX2" y="connsiteY2"/>
                </a:cxn>
              </a:cxnLst>
              <a:rect l="l" t="t" r="r" b="b"/>
              <a:pathLst>
                <a:path w="790575" h="209550">
                  <a:moveTo>
                    <a:pt x="0" y="209550"/>
                  </a:moveTo>
                  <a:lnTo>
                    <a:pt x="152400" y="0"/>
                  </a:lnTo>
                  <a:lnTo>
                    <a:pt x="790575" y="0"/>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 name="直線コネクタ 62">
              <a:extLst>
                <a:ext uri="{FF2B5EF4-FFF2-40B4-BE49-F238E27FC236}">
                  <a16:creationId xmlns:a16="http://schemas.microsoft.com/office/drawing/2014/main" id="{56671122-6BB8-CB46-C465-7432856EFB45}"/>
                </a:ext>
              </a:extLst>
            </p:cNvPr>
            <p:cNvCxnSpPr>
              <a:cxnSpLocks/>
            </p:cNvCxnSpPr>
            <p:nvPr/>
          </p:nvCxnSpPr>
          <p:spPr>
            <a:xfrm flipV="1">
              <a:off x="11608117" y="6354136"/>
              <a:ext cx="0" cy="155233"/>
            </a:xfrm>
            <a:prstGeom prst="line">
              <a:avLst/>
            </a:prstGeom>
            <a:ln w="28575" cap="rnd">
              <a:round/>
              <a:tailEnd type="triangle"/>
            </a:ln>
          </p:spPr>
          <p:style>
            <a:lnRef idx="2">
              <a:schemeClr val="accent1"/>
            </a:lnRef>
            <a:fillRef idx="0">
              <a:schemeClr val="accent1"/>
            </a:fillRef>
            <a:effectRef idx="1">
              <a:schemeClr val="accent1"/>
            </a:effectRef>
            <a:fontRef idx="minor">
              <a:schemeClr val="tx1"/>
            </a:fontRef>
          </p:style>
        </p:cxnSp>
        <p:cxnSp>
          <p:nvCxnSpPr>
            <p:cNvPr id="64" name="直線コネクタ 63">
              <a:extLst>
                <a:ext uri="{FF2B5EF4-FFF2-40B4-BE49-F238E27FC236}">
                  <a16:creationId xmlns:a16="http://schemas.microsoft.com/office/drawing/2014/main" id="{EECCFA1C-BAE1-CBA5-4DE7-29368FF81F84}"/>
                </a:ext>
              </a:extLst>
            </p:cNvPr>
            <p:cNvCxnSpPr>
              <a:cxnSpLocks/>
            </p:cNvCxnSpPr>
            <p:nvPr/>
          </p:nvCxnSpPr>
          <p:spPr>
            <a:xfrm>
              <a:off x="13774102" y="5389479"/>
              <a:ext cx="0" cy="335665"/>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65" name="直線コネクタ 64">
              <a:extLst>
                <a:ext uri="{FF2B5EF4-FFF2-40B4-BE49-F238E27FC236}">
                  <a16:creationId xmlns:a16="http://schemas.microsoft.com/office/drawing/2014/main" id="{8041F76F-D072-78CD-B9DB-8AFEF091B19F}"/>
                </a:ext>
              </a:extLst>
            </p:cNvPr>
            <p:cNvCxnSpPr>
              <a:cxnSpLocks/>
            </p:cNvCxnSpPr>
            <p:nvPr/>
          </p:nvCxnSpPr>
          <p:spPr>
            <a:xfrm>
              <a:off x="13827442" y="7164373"/>
              <a:ext cx="675958"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66" name="直線コネクタ 65">
              <a:extLst>
                <a:ext uri="{FF2B5EF4-FFF2-40B4-BE49-F238E27FC236}">
                  <a16:creationId xmlns:a16="http://schemas.microsoft.com/office/drawing/2014/main" id="{A3737653-7D67-F417-A6F4-3DF80B086573}"/>
                </a:ext>
              </a:extLst>
            </p:cNvPr>
            <p:cNvCxnSpPr>
              <a:cxnSpLocks/>
            </p:cNvCxnSpPr>
            <p:nvPr/>
          </p:nvCxnSpPr>
          <p:spPr>
            <a:xfrm>
              <a:off x="14093825" y="7205330"/>
              <a:ext cx="352425"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67" name="直線コネクタ 66">
              <a:extLst>
                <a:ext uri="{FF2B5EF4-FFF2-40B4-BE49-F238E27FC236}">
                  <a16:creationId xmlns:a16="http://schemas.microsoft.com/office/drawing/2014/main" id="{93394783-8DFE-1C85-124E-664E0ADA11E1}"/>
                </a:ext>
              </a:extLst>
            </p:cNvPr>
            <p:cNvCxnSpPr>
              <a:cxnSpLocks/>
            </p:cNvCxnSpPr>
            <p:nvPr/>
          </p:nvCxnSpPr>
          <p:spPr>
            <a:xfrm>
              <a:off x="14467522" y="7206151"/>
              <a:ext cx="0" cy="435424"/>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68" name="直線コネクタ 67">
              <a:extLst>
                <a:ext uri="{FF2B5EF4-FFF2-40B4-BE49-F238E27FC236}">
                  <a16:creationId xmlns:a16="http://schemas.microsoft.com/office/drawing/2014/main" id="{6C53DCC9-EE41-1A60-2B20-DC2AC53CD4EA}"/>
                </a:ext>
              </a:extLst>
            </p:cNvPr>
            <p:cNvCxnSpPr>
              <a:cxnSpLocks/>
            </p:cNvCxnSpPr>
            <p:nvPr/>
          </p:nvCxnSpPr>
          <p:spPr>
            <a:xfrm>
              <a:off x="13101320" y="7277425"/>
              <a:ext cx="668655"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69" name="直線コネクタ 68">
              <a:extLst>
                <a:ext uri="{FF2B5EF4-FFF2-40B4-BE49-F238E27FC236}">
                  <a16:creationId xmlns:a16="http://schemas.microsoft.com/office/drawing/2014/main" id="{AE978211-F640-6709-4333-99ED34484AA0}"/>
                </a:ext>
              </a:extLst>
            </p:cNvPr>
            <p:cNvCxnSpPr>
              <a:cxnSpLocks/>
            </p:cNvCxnSpPr>
            <p:nvPr/>
          </p:nvCxnSpPr>
          <p:spPr>
            <a:xfrm>
              <a:off x="13774102" y="7287113"/>
              <a:ext cx="0" cy="264632"/>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0" name="直線コネクタ 69">
              <a:extLst>
                <a:ext uri="{FF2B5EF4-FFF2-40B4-BE49-F238E27FC236}">
                  <a16:creationId xmlns:a16="http://schemas.microsoft.com/office/drawing/2014/main" id="{317B5772-9C3D-C549-E284-682614308EEA}"/>
                </a:ext>
              </a:extLst>
            </p:cNvPr>
            <p:cNvCxnSpPr>
              <a:cxnSpLocks/>
            </p:cNvCxnSpPr>
            <p:nvPr/>
          </p:nvCxnSpPr>
          <p:spPr>
            <a:xfrm>
              <a:off x="13456920" y="7597465"/>
              <a:ext cx="1021080"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1" name="直線コネクタ 70">
              <a:extLst>
                <a:ext uri="{FF2B5EF4-FFF2-40B4-BE49-F238E27FC236}">
                  <a16:creationId xmlns:a16="http://schemas.microsoft.com/office/drawing/2014/main" id="{BCA0D7EB-F375-D563-E6F0-2B79534A17EC}"/>
                </a:ext>
              </a:extLst>
            </p:cNvPr>
            <p:cNvCxnSpPr>
              <a:cxnSpLocks/>
            </p:cNvCxnSpPr>
            <p:nvPr/>
          </p:nvCxnSpPr>
          <p:spPr>
            <a:xfrm>
              <a:off x="13774738" y="7551745"/>
              <a:ext cx="703262"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2" name="直線コネクタ 71">
              <a:extLst>
                <a:ext uri="{FF2B5EF4-FFF2-40B4-BE49-F238E27FC236}">
                  <a16:creationId xmlns:a16="http://schemas.microsoft.com/office/drawing/2014/main" id="{D4FF458F-E531-F2F5-6533-27343DBB413A}"/>
                </a:ext>
              </a:extLst>
            </p:cNvPr>
            <p:cNvCxnSpPr>
              <a:cxnSpLocks/>
            </p:cNvCxnSpPr>
            <p:nvPr/>
          </p:nvCxnSpPr>
          <p:spPr>
            <a:xfrm>
              <a:off x="13827442" y="5473553"/>
              <a:ext cx="0" cy="168021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3" name="直線コネクタ 72">
              <a:extLst>
                <a:ext uri="{FF2B5EF4-FFF2-40B4-BE49-F238E27FC236}">
                  <a16:creationId xmlns:a16="http://schemas.microsoft.com/office/drawing/2014/main" id="{70C117EC-BF30-3F12-2CB8-6B7694A85BB9}"/>
                </a:ext>
              </a:extLst>
            </p:cNvPr>
            <p:cNvCxnSpPr>
              <a:cxnSpLocks/>
            </p:cNvCxnSpPr>
            <p:nvPr/>
          </p:nvCxnSpPr>
          <p:spPr>
            <a:xfrm>
              <a:off x="13106400" y="5641325"/>
              <a:ext cx="0" cy="1622928"/>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2A965917-1EE1-B583-B682-A84CA38C060E}"/>
                </a:ext>
              </a:extLst>
            </p:cNvPr>
            <p:cNvCxnSpPr>
              <a:cxnSpLocks/>
            </p:cNvCxnSpPr>
            <p:nvPr/>
          </p:nvCxnSpPr>
          <p:spPr>
            <a:xfrm>
              <a:off x="13173075" y="5725145"/>
              <a:ext cx="601027" cy="0"/>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5" name="直線コネクタ 74">
              <a:extLst>
                <a:ext uri="{FF2B5EF4-FFF2-40B4-BE49-F238E27FC236}">
                  <a16:creationId xmlns:a16="http://schemas.microsoft.com/office/drawing/2014/main" id="{40624802-FC20-1B70-6E00-1AEB2EA31A83}"/>
                </a:ext>
              </a:extLst>
            </p:cNvPr>
            <p:cNvCxnSpPr>
              <a:cxnSpLocks/>
            </p:cNvCxnSpPr>
            <p:nvPr/>
          </p:nvCxnSpPr>
          <p:spPr>
            <a:xfrm>
              <a:off x="13827442" y="7597465"/>
              <a:ext cx="0" cy="301285"/>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cxnSp>
          <p:nvCxnSpPr>
            <p:cNvPr id="76" name="直線コネクタ 75">
              <a:extLst>
                <a:ext uri="{FF2B5EF4-FFF2-40B4-BE49-F238E27FC236}">
                  <a16:creationId xmlns:a16="http://schemas.microsoft.com/office/drawing/2014/main" id="{503732A9-9215-C9FF-987E-1B1A23522CA4}"/>
                </a:ext>
              </a:extLst>
            </p:cNvPr>
            <p:cNvCxnSpPr>
              <a:cxnSpLocks/>
            </p:cNvCxnSpPr>
            <p:nvPr/>
          </p:nvCxnSpPr>
          <p:spPr>
            <a:xfrm>
              <a:off x="14506573" y="7163288"/>
              <a:ext cx="0" cy="478287"/>
            </a:xfrm>
            <a:prstGeom prst="line">
              <a:avLst/>
            </a:prstGeom>
            <a:ln w="28575" cap="rnd">
              <a:solidFill>
                <a:srgbClr val="00B050"/>
              </a:solidFill>
              <a:round/>
            </a:ln>
          </p:spPr>
          <p:style>
            <a:lnRef idx="2">
              <a:schemeClr val="accent1"/>
            </a:lnRef>
            <a:fillRef idx="0">
              <a:schemeClr val="accent1"/>
            </a:fillRef>
            <a:effectRef idx="1">
              <a:schemeClr val="accent1"/>
            </a:effectRef>
            <a:fontRef idx="minor">
              <a:schemeClr val="tx1"/>
            </a:fontRef>
          </p:style>
        </p:cxnSp>
        <p:sp>
          <p:nvSpPr>
            <p:cNvPr id="77" name="楕円 76">
              <a:extLst>
                <a:ext uri="{FF2B5EF4-FFF2-40B4-BE49-F238E27FC236}">
                  <a16:creationId xmlns:a16="http://schemas.microsoft.com/office/drawing/2014/main" id="{7C1238BD-6B87-5847-22F1-1BA90761FB5E}"/>
                </a:ext>
              </a:extLst>
            </p:cNvPr>
            <p:cNvSpPr/>
            <p:nvPr/>
          </p:nvSpPr>
          <p:spPr>
            <a:xfrm>
              <a:off x="13668375" y="5320967"/>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楕円 77">
              <a:extLst>
                <a:ext uri="{FF2B5EF4-FFF2-40B4-BE49-F238E27FC236}">
                  <a16:creationId xmlns:a16="http://schemas.microsoft.com/office/drawing/2014/main" id="{0CE2F93F-278D-6B8C-BDE3-B104974E895A}"/>
                </a:ext>
              </a:extLst>
            </p:cNvPr>
            <p:cNvSpPr/>
            <p:nvPr/>
          </p:nvSpPr>
          <p:spPr>
            <a:xfrm>
              <a:off x="13668375" y="5967555"/>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8152B708-B407-1249-B94C-ADEE7C770917}"/>
                </a:ext>
              </a:extLst>
            </p:cNvPr>
            <p:cNvSpPr/>
            <p:nvPr/>
          </p:nvSpPr>
          <p:spPr>
            <a:xfrm>
              <a:off x="13668375" y="6702568"/>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95BE4D79-1FE1-DCA4-0411-695B680E8CD8}"/>
                </a:ext>
              </a:extLst>
            </p:cNvPr>
            <p:cNvSpPr/>
            <p:nvPr/>
          </p:nvSpPr>
          <p:spPr>
            <a:xfrm>
              <a:off x="14011275" y="7046262"/>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楕円 80">
              <a:extLst>
                <a:ext uri="{FF2B5EF4-FFF2-40B4-BE49-F238E27FC236}">
                  <a16:creationId xmlns:a16="http://schemas.microsoft.com/office/drawing/2014/main" id="{847D426A-B9F8-ECF3-D64B-356A5CEC331E}"/>
                </a:ext>
              </a:extLst>
            </p:cNvPr>
            <p:cNvSpPr/>
            <p:nvPr/>
          </p:nvSpPr>
          <p:spPr>
            <a:xfrm>
              <a:off x="14354175" y="7453638"/>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楕円 81">
              <a:extLst>
                <a:ext uri="{FF2B5EF4-FFF2-40B4-BE49-F238E27FC236}">
                  <a16:creationId xmlns:a16="http://schemas.microsoft.com/office/drawing/2014/main" id="{6F61ABE4-150F-506A-8830-F99387B89930}"/>
                </a:ext>
              </a:extLst>
            </p:cNvPr>
            <p:cNvSpPr/>
            <p:nvPr/>
          </p:nvSpPr>
          <p:spPr>
            <a:xfrm>
              <a:off x="12973050" y="5583857"/>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楕円 82">
              <a:extLst>
                <a:ext uri="{FF2B5EF4-FFF2-40B4-BE49-F238E27FC236}">
                  <a16:creationId xmlns:a16="http://schemas.microsoft.com/office/drawing/2014/main" id="{B4904A56-E8D8-AACE-9A6D-339848A92ED1}"/>
                </a:ext>
              </a:extLst>
            </p:cNvPr>
            <p:cNvSpPr/>
            <p:nvPr/>
          </p:nvSpPr>
          <p:spPr>
            <a:xfrm>
              <a:off x="12973050" y="5967555"/>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楕円 83">
              <a:extLst>
                <a:ext uri="{FF2B5EF4-FFF2-40B4-BE49-F238E27FC236}">
                  <a16:creationId xmlns:a16="http://schemas.microsoft.com/office/drawing/2014/main" id="{A474DA26-4B0C-ACAE-3B44-8D45DD00E015}"/>
                </a:ext>
              </a:extLst>
            </p:cNvPr>
            <p:cNvSpPr/>
            <p:nvPr/>
          </p:nvSpPr>
          <p:spPr>
            <a:xfrm>
              <a:off x="12973050" y="6358874"/>
              <a:ext cx="257175" cy="257175"/>
            </a:xfrm>
            <a:prstGeom prst="ellipse">
              <a:avLst/>
            </a:prstGeom>
            <a:solidFill>
              <a:schemeClr val="bg1"/>
            </a:solid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テキスト ボックス 84">
              <a:extLst>
                <a:ext uri="{FF2B5EF4-FFF2-40B4-BE49-F238E27FC236}">
                  <a16:creationId xmlns:a16="http://schemas.microsoft.com/office/drawing/2014/main" id="{0A402FFB-9CA0-F0F8-9FF5-DB1BFB605C64}"/>
                </a:ext>
              </a:extLst>
            </p:cNvPr>
            <p:cNvSpPr txBox="1"/>
            <p:nvPr/>
          </p:nvSpPr>
          <p:spPr>
            <a:xfrm>
              <a:off x="13412206" y="5113351"/>
              <a:ext cx="768325" cy="208715"/>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町立太良病院</a:t>
              </a:r>
            </a:p>
          </p:txBody>
        </p:sp>
        <p:sp>
          <p:nvSpPr>
            <p:cNvPr id="86" name="テキスト ボックス 85">
              <a:extLst>
                <a:ext uri="{FF2B5EF4-FFF2-40B4-BE49-F238E27FC236}">
                  <a16:creationId xmlns:a16="http://schemas.microsoft.com/office/drawing/2014/main" id="{F80D270C-4A10-214A-3B4C-D2E5D9593D86}"/>
                </a:ext>
              </a:extLst>
            </p:cNvPr>
            <p:cNvSpPr txBox="1"/>
            <p:nvPr/>
          </p:nvSpPr>
          <p:spPr>
            <a:xfrm>
              <a:off x="12429225" y="5581175"/>
              <a:ext cx="585664" cy="226591"/>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多良駅前</a:t>
              </a:r>
            </a:p>
          </p:txBody>
        </p:sp>
        <p:sp>
          <p:nvSpPr>
            <p:cNvPr id="87" name="テキスト ボックス 86">
              <a:extLst>
                <a:ext uri="{FF2B5EF4-FFF2-40B4-BE49-F238E27FC236}">
                  <a16:creationId xmlns:a16="http://schemas.microsoft.com/office/drawing/2014/main" id="{AFE16BBA-816D-3BE2-09F6-E45C9AEBC949}"/>
                </a:ext>
              </a:extLst>
            </p:cNvPr>
            <p:cNvSpPr txBox="1"/>
            <p:nvPr/>
          </p:nvSpPr>
          <p:spPr>
            <a:xfrm>
              <a:off x="12557465" y="5908835"/>
              <a:ext cx="421337" cy="350464"/>
            </a:xfrm>
            <a:prstGeom prst="rect">
              <a:avLst/>
            </a:prstGeom>
            <a:noFill/>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農協集</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荷所前</a:t>
              </a:r>
            </a:p>
          </p:txBody>
        </p:sp>
        <p:sp>
          <p:nvSpPr>
            <p:cNvPr id="88" name="テキスト ボックス 87">
              <a:extLst>
                <a:ext uri="{FF2B5EF4-FFF2-40B4-BE49-F238E27FC236}">
                  <a16:creationId xmlns:a16="http://schemas.microsoft.com/office/drawing/2014/main" id="{51E71FE3-388D-D791-F562-2D80E76DE49A}"/>
                </a:ext>
              </a:extLst>
            </p:cNvPr>
            <p:cNvSpPr txBox="1"/>
            <p:nvPr/>
          </p:nvSpPr>
          <p:spPr>
            <a:xfrm>
              <a:off x="13237497" y="6373655"/>
              <a:ext cx="421337" cy="208715"/>
            </a:xfrm>
            <a:prstGeom prst="rect">
              <a:avLst/>
            </a:prstGeom>
            <a:noFill/>
            <a:ln>
              <a:noFill/>
            </a:ln>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油津西</a:t>
              </a:r>
            </a:p>
          </p:txBody>
        </p:sp>
        <p:sp>
          <p:nvSpPr>
            <p:cNvPr id="89" name="テキスト ボックス 88">
              <a:extLst>
                <a:ext uri="{FF2B5EF4-FFF2-40B4-BE49-F238E27FC236}">
                  <a16:creationId xmlns:a16="http://schemas.microsoft.com/office/drawing/2014/main" id="{BF25E096-F3BB-FD79-6D65-1ED3F74E6ABA}"/>
                </a:ext>
              </a:extLst>
            </p:cNvPr>
            <p:cNvSpPr txBox="1"/>
            <p:nvPr/>
          </p:nvSpPr>
          <p:spPr>
            <a:xfrm>
              <a:off x="14015023" y="6718946"/>
              <a:ext cx="421337" cy="350464"/>
            </a:xfrm>
            <a:prstGeom prst="rect">
              <a:avLst/>
            </a:prstGeom>
            <a:noFill/>
            <a:ln>
              <a:noFill/>
            </a:ln>
          </p:spPr>
          <p:txBody>
            <a:bodyPr vert="horz"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太良町</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役場</a:t>
              </a:r>
            </a:p>
          </p:txBody>
        </p:sp>
        <p:sp>
          <p:nvSpPr>
            <p:cNvPr id="90" name="テキスト ボックス 89">
              <a:extLst>
                <a:ext uri="{FF2B5EF4-FFF2-40B4-BE49-F238E27FC236}">
                  <a16:creationId xmlns:a16="http://schemas.microsoft.com/office/drawing/2014/main" id="{F8479080-F6FD-1D40-EB38-B54165294BA7}"/>
                </a:ext>
              </a:extLst>
            </p:cNvPr>
            <p:cNvSpPr txBox="1"/>
            <p:nvPr/>
          </p:nvSpPr>
          <p:spPr>
            <a:xfrm>
              <a:off x="13937146" y="5974038"/>
              <a:ext cx="509930" cy="208715"/>
            </a:xfrm>
            <a:prstGeom prst="rect">
              <a:avLst/>
            </a:prstGeom>
            <a:noFill/>
            <a:ln>
              <a:noFill/>
            </a:ln>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エレナ前</a:t>
              </a:r>
            </a:p>
          </p:txBody>
        </p:sp>
        <p:sp>
          <p:nvSpPr>
            <p:cNvPr id="91" name="テキスト ボックス 90">
              <a:extLst>
                <a:ext uri="{FF2B5EF4-FFF2-40B4-BE49-F238E27FC236}">
                  <a16:creationId xmlns:a16="http://schemas.microsoft.com/office/drawing/2014/main" id="{79AF32F0-6AA7-3C11-69C8-657FA98A8116}"/>
                </a:ext>
              </a:extLst>
            </p:cNvPr>
            <p:cNvSpPr txBox="1"/>
            <p:nvPr/>
          </p:nvSpPr>
          <p:spPr>
            <a:xfrm>
              <a:off x="13952469" y="6395445"/>
              <a:ext cx="610334" cy="208715"/>
            </a:xfrm>
            <a:prstGeom prst="rect">
              <a:avLst/>
            </a:prstGeom>
            <a:noFill/>
            <a:ln>
              <a:noFill/>
            </a:ln>
          </p:spPr>
          <p:txBody>
            <a:bodyPr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ユートク前</a:t>
              </a:r>
            </a:p>
          </p:txBody>
        </p:sp>
        <p:sp>
          <p:nvSpPr>
            <p:cNvPr id="92" name="テキスト ボックス 91">
              <a:extLst>
                <a:ext uri="{FF2B5EF4-FFF2-40B4-BE49-F238E27FC236}">
                  <a16:creationId xmlns:a16="http://schemas.microsoft.com/office/drawing/2014/main" id="{EF49C9FD-30D9-1EEB-CFC3-CD648866D5E4}"/>
                </a:ext>
              </a:extLst>
            </p:cNvPr>
            <p:cNvSpPr txBox="1"/>
            <p:nvPr/>
          </p:nvSpPr>
          <p:spPr>
            <a:xfrm>
              <a:off x="14404080" y="7727558"/>
              <a:ext cx="208715" cy="650202"/>
            </a:xfrm>
            <a:prstGeom prst="rect">
              <a:avLst/>
            </a:prstGeom>
            <a:noFill/>
          </p:spPr>
          <p:txBody>
            <a:bodyPr vert="eaVert" wrap="none" lIns="36000" tIns="36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しおさい館</a:t>
              </a:r>
            </a:p>
          </p:txBody>
        </p:sp>
        <p:cxnSp>
          <p:nvCxnSpPr>
            <p:cNvPr id="93" name="直線コネクタ 92">
              <a:extLst>
                <a:ext uri="{FF2B5EF4-FFF2-40B4-BE49-F238E27FC236}">
                  <a16:creationId xmlns:a16="http://schemas.microsoft.com/office/drawing/2014/main" id="{40B08061-8E55-258A-6CBF-8FE61670CD2C}"/>
                </a:ext>
              </a:extLst>
            </p:cNvPr>
            <p:cNvCxnSpPr>
              <a:cxnSpLocks/>
            </p:cNvCxnSpPr>
            <p:nvPr/>
          </p:nvCxnSpPr>
          <p:spPr>
            <a:xfrm flipH="1">
              <a:off x="13549788" y="7597465"/>
              <a:ext cx="182087" cy="0"/>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4" name="直線コネクタ 93">
              <a:extLst>
                <a:ext uri="{FF2B5EF4-FFF2-40B4-BE49-F238E27FC236}">
                  <a16:creationId xmlns:a16="http://schemas.microsoft.com/office/drawing/2014/main" id="{7A1564CD-7DC5-6743-AA25-B00A80C11031}"/>
                </a:ext>
              </a:extLst>
            </p:cNvPr>
            <p:cNvCxnSpPr>
              <a:cxnSpLocks/>
            </p:cNvCxnSpPr>
            <p:nvPr/>
          </p:nvCxnSpPr>
          <p:spPr>
            <a:xfrm>
              <a:off x="13827442" y="7647857"/>
              <a:ext cx="0" cy="166375"/>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5" name="直線コネクタ 94">
              <a:extLst>
                <a:ext uri="{FF2B5EF4-FFF2-40B4-BE49-F238E27FC236}">
                  <a16:creationId xmlns:a16="http://schemas.microsoft.com/office/drawing/2014/main" id="{D86D0343-E690-22BF-236E-7DB51E8F3EA2}"/>
                </a:ext>
              </a:extLst>
            </p:cNvPr>
            <p:cNvCxnSpPr>
              <a:cxnSpLocks/>
            </p:cNvCxnSpPr>
            <p:nvPr/>
          </p:nvCxnSpPr>
          <p:spPr>
            <a:xfrm flipV="1">
              <a:off x="13774102" y="7328540"/>
              <a:ext cx="0" cy="155233"/>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6" name="直線コネクタ 95">
              <a:extLst>
                <a:ext uri="{FF2B5EF4-FFF2-40B4-BE49-F238E27FC236}">
                  <a16:creationId xmlns:a16="http://schemas.microsoft.com/office/drawing/2014/main" id="{33FB6668-4981-8722-3217-3580FA011EF9}"/>
                </a:ext>
              </a:extLst>
            </p:cNvPr>
            <p:cNvCxnSpPr>
              <a:cxnSpLocks/>
            </p:cNvCxnSpPr>
            <p:nvPr/>
          </p:nvCxnSpPr>
          <p:spPr>
            <a:xfrm>
              <a:off x="13827442" y="5767396"/>
              <a:ext cx="0" cy="155233"/>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7" name="直線コネクタ 96">
              <a:extLst>
                <a:ext uri="{FF2B5EF4-FFF2-40B4-BE49-F238E27FC236}">
                  <a16:creationId xmlns:a16="http://schemas.microsoft.com/office/drawing/2014/main" id="{D49DB4E9-5A04-E5C3-436D-E1A4D54954C4}"/>
                </a:ext>
              </a:extLst>
            </p:cNvPr>
            <p:cNvCxnSpPr>
              <a:cxnSpLocks/>
            </p:cNvCxnSpPr>
            <p:nvPr/>
          </p:nvCxnSpPr>
          <p:spPr>
            <a:xfrm flipH="1">
              <a:off x="13395960" y="7277425"/>
              <a:ext cx="137998" cy="0"/>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8" name="直線コネクタ 97">
              <a:extLst>
                <a:ext uri="{FF2B5EF4-FFF2-40B4-BE49-F238E27FC236}">
                  <a16:creationId xmlns:a16="http://schemas.microsoft.com/office/drawing/2014/main" id="{412044A4-9735-B7ED-A0CE-F79AD72409F2}"/>
                </a:ext>
              </a:extLst>
            </p:cNvPr>
            <p:cNvCxnSpPr>
              <a:cxnSpLocks/>
            </p:cNvCxnSpPr>
            <p:nvPr/>
          </p:nvCxnSpPr>
          <p:spPr>
            <a:xfrm>
              <a:off x="13456920" y="5725145"/>
              <a:ext cx="137998" cy="0"/>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cxnSp>
          <p:nvCxnSpPr>
            <p:cNvPr id="99" name="直線コネクタ 98">
              <a:extLst>
                <a:ext uri="{FF2B5EF4-FFF2-40B4-BE49-F238E27FC236}">
                  <a16:creationId xmlns:a16="http://schemas.microsoft.com/office/drawing/2014/main" id="{12362E36-F183-66FF-BA66-0B11DA443C71}"/>
                </a:ext>
              </a:extLst>
            </p:cNvPr>
            <p:cNvCxnSpPr>
              <a:cxnSpLocks/>
            </p:cNvCxnSpPr>
            <p:nvPr/>
          </p:nvCxnSpPr>
          <p:spPr>
            <a:xfrm flipV="1">
              <a:off x="13106400" y="6887536"/>
              <a:ext cx="0" cy="155233"/>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sp>
          <p:nvSpPr>
            <p:cNvPr id="100" name="テキスト ボックス 99">
              <a:extLst>
                <a:ext uri="{FF2B5EF4-FFF2-40B4-BE49-F238E27FC236}">
                  <a16:creationId xmlns:a16="http://schemas.microsoft.com/office/drawing/2014/main" id="{BE7238FF-83FA-0E36-0B8C-54416A47C822}"/>
                </a:ext>
              </a:extLst>
            </p:cNvPr>
            <p:cNvSpPr txBox="1"/>
            <p:nvPr/>
          </p:nvSpPr>
          <p:spPr>
            <a:xfrm>
              <a:off x="12620277" y="7425215"/>
              <a:ext cx="716645" cy="333722"/>
            </a:xfrm>
            <a:prstGeom prst="rect">
              <a:avLst/>
            </a:prstGeom>
            <a:noFill/>
            <a:ln>
              <a:solidFill>
                <a:schemeClr val="tx1"/>
              </a:solidFill>
            </a:ln>
          </p:spPr>
          <p:txBody>
            <a:bodyPr wrap="none" lIns="36000" tIns="18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端月･川北線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中尾線</a:t>
              </a:r>
            </a:p>
          </p:txBody>
        </p:sp>
        <p:sp>
          <p:nvSpPr>
            <p:cNvPr id="101" name="テキスト ボックス 100">
              <a:extLst>
                <a:ext uri="{FF2B5EF4-FFF2-40B4-BE49-F238E27FC236}">
                  <a16:creationId xmlns:a16="http://schemas.microsoft.com/office/drawing/2014/main" id="{4651D372-AF84-A627-4F7E-77B584DE7D3B}"/>
                </a:ext>
              </a:extLst>
            </p:cNvPr>
            <p:cNvSpPr txBox="1"/>
            <p:nvPr/>
          </p:nvSpPr>
          <p:spPr>
            <a:xfrm>
              <a:off x="13466097" y="7943375"/>
              <a:ext cx="716645" cy="475469"/>
            </a:xfrm>
            <a:prstGeom prst="rect">
              <a:avLst/>
            </a:prstGeom>
            <a:noFill/>
            <a:ln>
              <a:solidFill>
                <a:schemeClr val="tx1"/>
              </a:solidFill>
            </a:ln>
          </p:spPr>
          <p:txBody>
            <a:bodyPr wrap="none" lIns="36000" tIns="18000" rIns="36000" bIns="36000" rtlCol="0">
              <a:spAutoFit/>
            </a:bodyPr>
            <a:lstStyle/>
            <a:p>
              <a:r>
                <a:rPr kumimoji="1" lang="ja-JP" altLang="en-US" sz="1000" b="1" dirty="0">
                  <a:latin typeface="BIZ UDPゴシック" panose="020B0400000000000000" pitchFamily="50" charset="-128"/>
                  <a:ea typeface="BIZ UDPゴシック" panose="020B0400000000000000" pitchFamily="50" charset="-128"/>
                </a:rPr>
                <a:t>広谷・多良線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道越・多良線</a:t>
              </a:r>
              <a:endParaRPr kumimoji="1" lang="en-US" altLang="ja-JP" sz="1000" b="1" dirty="0">
                <a:latin typeface="BIZ UDPゴシック" panose="020B0400000000000000" pitchFamily="50" charset="-128"/>
                <a:ea typeface="BIZ UDPゴシック" panose="020B0400000000000000" pitchFamily="50" charset="-128"/>
              </a:endParaRPr>
            </a:p>
            <a:p>
              <a:r>
                <a:rPr kumimoji="1" lang="ja-JP" altLang="en-US" sz="1000" b="1" dirty="0">
                  <a:latin typeface="BIZ UDPゴシック" panose="020B0400000000000000" pitchFamily="50" charset="-128"/>
                  <a:ea typeface="BIZ UDPゴシック" panose="020B0400000000000000" pitchFamily="50" charset="-128"/>
                </a:rPr>
                <a:t>今里・多良線</a:t>
              </a:r>
            </a:p>
          </p:txBody>
        </p:sp>
        <p:sp>
          <p:nvSpPr>
            <p:cNvPr id="102" name="テキスト ボックス 101">
              <a:extLst>
                <a:ext uri="{FF2B5EF4-FFF2-40B4-BE49-F238E27FC236}">
                  <a16:creationId xmlns:a16="http://schemas.microsoft.com/office/drawing/2014/main" id="{F77AED75-E9A9-9FC5-1ADA-B918A0D6E3A5}"/>
                </a:ext>
              </a:extLst>
            </p:cNvPr>
            <p:cNvSpPr txBox="1"/>
            <p:nvPr/>
          </p:nvSpPr>
          <p:spPr>
            <a:xfrm>
              <a:off x="12413275" y="5129481"/>
              <a:ext cx="870925" cy="186840"/>
            </a:xfrm>
            <a:prstGeom prst="rect">
              <a:avLst/>
            </a:prstGeom>
            <a:solidFill>
              <a:srgbClr val="00B050"/>
            </a:solidFill>
          </p:spPr>
          <p:txBody>
            <a:bodyPr wrap="square" lIns="0" tIns="0" rIns="0" bIns="18000" rtlCol="0">
              <a:spAutoFit/>
            </a:bodyPr>
            <a:lstStyle/>
            <a:p>
              <a:pPr algn="ctr"/>
              <a:r>
                <a:rPr kumimoji="1" lang="ja-JP" altLang="en-US" sz="1200" b="1" dirty="0">
                  <a:solidFill>
                    <a:schemeClr val="bg1"/>
                  </a:solidFill>
                  <a:latin typeface="BIZ UDPゴシック" panose="020B0400000000000000" pitchFamily="50" charset="-128"/>
                  <a:ea typeface="BIZ UDPゴシック" panose="020B0400000000000000" pitchFamily="50" charset="-128"/>
                </a:rPr>
                <a:t>右回り</a:t>
              </a:r>
            </a:p>
          </p:txBody>
        </p:sp>
        <p:sp>
          <p:nvSpPr>
            <p:cNvPr id="103" name="フリーフォーム: 図形 102">
              <a:extLst>
                <a:ext uri="{FF2B5EF4-FFF2-40B4-BE49-F238E27FC236}">
                  <a16:creationId xmlns:a16="http://schemas.microsoft.com/office/drawing/2014/main" id="{53870941-E920-03A5-74AB-427E369BC39B}"/>
                </a:ext>
              </a:extLst>
            </p:cNvPr>
            <p:cNvSpPr/>
            <p:nvPr/>
          </p:nvSpPr>
          <p:spPr>
            <a:xfrm>
              <a:off x="13813791" y="6591788"/>
              <a:ext cx="754380" cy="209550"/>
            </a:xfrm>
            <a:custGeom>
              <a:avLst/>
              <a:gdLst>
                <a:gd name="connsiteX0" fmla="*/ 0 w 790575"/>
                <a:gd name="connsiteY0" fmla="*/ 209550 h 209550"/>
                <a:gd name="connsiteX1" fmla="*/ 152400 w 790575"/>
                <a:gd name="connsiteY1" fmla="*/ 0 h 209550"/>
                <a:gd name="connsiteX2" fmla="*/ 790575 w 790575"/>
                <a:gd name="connsiteY2" fmla="*/ 0 h 209550"/>
              </a:gdLst>
              <a:ahLst/>
              <a:cxnLst>
                <a:cxn ang="0">
                  <a:pos x="connsiteX0" y="connsiteY0"/>
                </a:cxn>
                <a:cxn ang="0">
                  <a:pos x="connsiteX1" y="connsiteY1"/>
                </a:cxn>
                <a:cxn ang="0">
                  <a:pos x="connsiteX2" y="connsiteY2"/>
                </a:cxn>
              </a:cxnLst>
              <a:rect l="l" t="t" r="r" b="b"/>
              <a:pathLst>
                <a:path w="790575" h="209550">
                  <a:moveTo>
                    <a:pt x="0" y="209550"/>
                  </a:moveTo>
                  <a:lnTo>
                    <a:pt x="152400" y="0"/>
                  </a:lnTo>
                  <a:lnTo>
                    <a:pt x="790575" y="0"/>
                  </a:lnTo>
                </a:path>
              </a:pathLst>
            </a:custGeom>
            <a:noFill/>
            <a:ln w="952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4" name="直線コネクタ 103">
              <a:extLst>
                <a:ext uri="{FF2B5EF4-FFF2-40B4-BE49-F238E27FC236}">
                  <a16:creationId xmlns:a16="http://schemas.microsoft.com/office/drawing/2014/main" id="{BB424A40-D239-04AC-9AF5-4005B056D1D4}"/>
                </a:ext>
              </a:extLst>
            </p:cNvPr>
            <p:cNvCxnSpPr>
              <a:cxnSpLocks/>
            </p:cNvCxnSpPr>
            <p:nvPr/>
          </p:nvCxnSpPr>
          <p:spPr>
            <a:xfrm>
              <a:off x="13827442" y="6354136"/>
              <a:ext cx="0" cy="155233"/>
            </a:xfrm>
            <a:prstGeom prst="line">
              <a:avLst/>
            </a:prstGeom>
            <a:ln w="28575" cap="rnd">
              <a:solidFill>
                <a:srgbClr val="00B050"/>
              </a:solidFill>
              <a:round/>
              <a:tailEnd type="triangle"/>
            </a:ln>
          </p:spPr>
          <p:style>
            <a:lnRef idx="2">
              <a:schemeClr val="accent1"/>
            </a:lnRef>
            <a:fillRef idx="0">
              <a:schemeClr val="accent1"/>
            </a:fillRef>
            <a:effectRef idx="1">
              <a:schemeClr val="accent1"/>
            </a:effectRef>
            <a:fontRef idx="minor">
              <a:schemeClr val="tx1"/>
            </a:fontRef>
          </p:style>
        </p:cxnSp>
      </p:grpSp>
      <p:sp>
        <p:nvSpPr>
          <p:cNvPr id="105" name="正方形/長方形 104">
            <a:extLst>
              <a:ext uri="{FF2B5EF4-FFF2-40B4-BE49-F238E27FC236}">
                <a16:creationId xmlns:a16="http://schemas.microsoft.com/office/drawing/2014/main" id="{234AA890-C0DF-3FD7-F86F-D2899C808D33}"/>
              </a:ext>
            </a:extLst>
          </p:cNvPr>
          <p:cNvSpPr/>
          <p:nvPr/>
        </p:nvSpPr>
        <p:spPr>
          <a:xfrm>
            <a:off x="1436912" y="6516913"/>
            <a:ext cx="4992914" cy="3701144"/>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テキスト ボックス 105">
            <a:extLst>
              <a:ext uri="{FF2B5EF4-FFF2-40B4-BE49-F238E27FC236}">
                <a16:creationId xmlns:a16="http://schemas.microsoft.com/office/drawing/2014/main" id="{A17BB9BA-936B-B159-FAC2-E9375D70446F}"/>
              </a:ext>
            </a:extLst>
          </p:cNvPr>
          <p:cNvSpPr txBox="1"/>
          <p:nvPr/>
        </p:nvSpPr>
        <p:spPr>
          <a:xfrm>
            <a:off x="988400" y="6527947"/>
            <a:ext cx="461665" cy="3772125"/>
          </a:xfrm>
          <a:prstGeom prst="rect">
            <a:avLst/>
          </a:prstGeom>
          <a:noFill/>
        </p:spPr>
        <p:txBody>
          <a:bodyPr vert="eaVert" wrap="square" rtlCol="0">
            <a:spAutoFit/>
          </a:bodyPr>
          <a:lstStyle/>
          <a:p>
            <a:pPr algn="ctr"/>
            <a:r>
              <a:rPr kumimoji="1" lang="ja-JP" altLang="en-US" b="1" dirty="0">
                <a:latin typeface="BIZ UDPゴシック" panose="020B0400000000000000" pitchFamily="50" charset="-128"/>
                <a:ea typeface="BIZ UDPゴシック" panose="020B0400000000000000" pitchFamily="50" charset="-128"/>
              </a:rPr>
              <a:t>市街地巡回線のルート</a:t>
            </a:r>
            <a:r>
              <a:rPr kumimoji="1" lang="en-US" altLang="ja-JP" b="1" dirty="0">
                <a:latin typeface="BIZ UDPゴシック" panose="020B0400000000000000" pitchFamily="50" charset="-128"/>
                <a:ea typeface="BIZ UDPゴシック" panose="020B0400000000000000" pitchFamily="50" charset="-128"/>
              </a:rPr>
              <a:t>〔</a:t>
            </a:r>
            <a:r>
              <a:rPr kumimoji="1" lang="ja-JP" altLang="en-US" b="1" dirty="0">
                <a:latin typeface="BIZ UDPゴシック" panose="020B0400000000000000" pitchFamily="50" charset="-128"/>
                <a:ea typeface="BIZ UDPゴシック" panose="020B0400000000000000" pitchFamily="50" charset="-128"/>
              </a:rPr>
              <a:t>見直し後</a:t>
            </a:r>
            <a:r>
              <a:rPr kumimoji="1" lang="en-US" altLang="ja-JP" b="1" dirty="0">
                <a:latin typeface="BIZ UDPゴシック" panose="020B0400000000000000" pitchFamily="50" charset="-128"/>
                <a:ea typeface="BIZ UDPゴシック" panose="020B0400000000000000" pitchFamily="50" charset="-128"/>
              </a:rPr>
              <a:t>〕</a:t>
            </a:r>
            <a:endParaRPr kumimoji="1" lang="ja-JP" altLang="en-US" b="1" dirty="0">
              <a:latin typeface="BIZ UDPゴシック" panose="020B0400000000000000" pitchFamily="50" charset="-128"/>
              <a:ea typeface="BIZ UDPゴシック" panose="020B0400000000000000" pitchFamily="50" charset="-128"/>
            </a:endParaRPr>
          </a:p>
        </p:txBody>
      </p:sp>
      <p:sp>
        <p:nvSpPr>
          <p:cNvPr id="107" name="二等辺三角形 106">
            <a:extLst>
              <a:ext uri="{FF2B5EF4-FFF2-40B4-BE49-F238E27FC236}">
                <a16:creationId xmlns:a16="http://schemas.microsoft.com/office/drawing/2014/main" id="{C6E4B60F-5B90-0959-69FC-1830D459E035}"/>
              </a:ext>
            </a:extLst>
          </p:cNvPr>
          <p:cNvSpPr/>
          <p:nvPr/>
        </p:nvSpPr>
        <p:spPr>
          <a:xfrm rot="5400000">
            <a:off x="5714095" y="3860802"/>
            <a:ext cx="1512205" cy="203200"/>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テキスト ボックス 107">
            <a:extLst>
              <a:ext uri="{FF2B5EF4-FFF2-40B4-BE49-F238E27FC236}">
                <a16:creationId xmlns:a16="http://schemas.microsoft.com/office/drawing/2014/main" id="{1860A887-7810-2792-6218-686547F2C171}"/>
              </a:ext>
            </a:extLst>
          </p:cNvPr>
          <p:cNvSpPr txBox="1"/>
          <p:nvPr/>
        </p:nvSpPr>
        <p:spPr>
          <a:xfrm>
            <a:off x="8229814" y="1451837"/>
            <a:ext cx="1005403" cy="338554"/>
          </a:xfrm>
          <a:prstGeom prst="rect">
            <a:avLst/>
          </a:prstGeom>
          <a:noFill/>
        </p:spPr>
        <p:txBody>
          <a:bodyPr wrap="none" rtlCol="0">
            <a:spAutoFit/>
          </a:bodyPr>
          <a:lstStyle/>
          <a:p>
            <a:r>
              <a:rPr kumimoji="1" lang="ja-JP" altLang="en-US" sz="1600" b="1" dirty="0">
                <a:solidFill>
                  <a:srgbClr val="00682F"/>
                </a:solidFill>
                <a:latin typeface="BIZ UDPゴシック" panose="020B0400000000000000" pitchFamily="50" charset="-128"/>
                <a:ea typeface="BIZ UDPゴシック" panose="020B0400000000000000" pitchFamily="50" charset="-128"/>
              </a:rPr>
              <a:t>月･水･金</a:t>
            </a:r>
          </a:p>
        </p:txBody>
      </p:sp>
      <p:sp>
        <p:nvSpPr>
          <p:cNvPr id="109" name="テキスト ボックス 108">
            <a:extLst>
              <a:ext uri="{FF2B5EF4-FFF2-40B4-BE49-F238E27FC236}">
                <a16:creationId xmlns:a16="http://schemas.microsoft.com/office/drawing/2014/main" id="{ACCE9A08-6713-CC38-7424-9F781D8711DD}"/>
              </a:ext>
            </a:extLst>
          </p:cNvPr>
          <p:cNvSpPr txBox="1"/>
          <p:nvPr/>
        </p:nvSpPr>
        <p:spPr>
          <a:xfrm>
            <a:off x="6705814" y="2394812"/>
            <a:ext cx="1005403" cy="338554"/>
          </a:xfrm>
          <a:prstGeom prst="rect">
            <a:avLst/>
          </a:prstGeom>
          <a:noFill/>
        </p:spPr>
        <p:txBody>
          <a:bodyPr wrap="none" rtlCol="0">
            <a:spAutoFit/>
          </a:bodyPr>
          <a:lstStyle/>
          <a:p>
            <a:r>
              <a:rPr kumimoji="1" lang="ja-JP" altLang="en-US" sz="1600" b="1" dirty="0">
                <a:solidFill>
                  <a:schemeClr val="bg2">
                    <a:lumMod val="50000"/>
                  </a:schemeClr>
                </a:solidFill>
                <a:latin typeface="BIZ UDPゴシック" panose="020B0400000000000000" pitchFamily="50" charset="-128"/>
                <a:ea typeface="BIZ UDPゴシック" panose="020B0400000000000000" pitchFamily="50" charset="-128"/>
              </a:rPr>
              <a:t>月･水･金</a:t>
            </a:r>
          </a:p>
        </p:txBody>
      </p:sp>
      <p:sp>
        <p:nvSpPr>
          <p:cNvPr id="110" name="テキスト ボックス 109">
            <a:extLst>
              <a:ext uri="{FF2B5EF4-FFF2-40B4-BE49-F238E27FC236}">
                <a16:creationId xmlns:a16="http://schemas.microsoft.com/office/drawing/2014/main" id="{2DB84E6B-8A78-2614-287B-E74FC7DA2BDC}"/>
              </a:ext>
            </a:extLst>
          </p:cNvPr>
          <p:cNvSpPr txBox="1"/>
          <p:nvPr/>
        </p:nvSpPr>
        <p:spPr>
          <a:xfrm>
            <a:off x="6996649" y="4299812"/>
            <a:ext cx="1005403" cy="338554"/>
          </a:xfrm>
          <a:prstGeom prst="rect">
            <a:avLst/>
          </a:prstGeom>
          <a:noFill/>
        </p:spPr>
        <p:txBody>
          <a:bodyPr wrap="none" rtlCol="0">
            <a:spAutoFit/>
          </a:bodyPr>
          <a:lstStyle/>
          <a:p>
            <a:r>
              <a:rPr kumimoji="1" lang="ja-JP" altLang="en-US" sz="1600" b="1" dirty="0">
                <a:solidFill>
                  <a:schemeClr val="accent5"/>
                </a:solidFill>
                <a:latin typeface="BIZ UDPゴシック" panose="020B0400000000000000" pitchFamily="50" charset="-128"/>
                <a:ea typeface="BIZ UDPゴシック" panose="020B0400000000000000" pitchFamily="50" charset="-128"/>
              </a:rPr>
              <a:t>月･水･金</a:t>
            </a:r>
          </a:p>
        </p:txBody>
      </p:sp>
      <p:sp>
        <p:nvSpPr>
          <p:cNvPr id="111" name="テキスト ボックス 110">
            <a:extLst>
              <a:ext uri="{FF2B5EF4-FFF2-40B4-BE49-F238E27FC236}">
                <a16:creationId xmlns:a16="http://schemas.microsoft.com/office/drawing/2014/main" id="{8D397395-C9AE-128E-FFEE-0FBE5B9E6191}"/>
              </a:ext>
            </a:extLst>
          </p:cNvPr>
          <p:cNvSpPr txBox="1"/>
          <p:nvPr/>
        </p:nvSpPr>
        <p:spPr>
          <a:xfrm>
            <a:off x="6606124" y="6823937"/>
            <a:ext cx="1005403" cy="338554"/>
          </a:xfrm>
          <a:prstGeom prst="rect">
            <a:avLst/>
          </a:prstGeom>
          <a:noFill/>
        </p:spPr>
        <p:txBody>
          <a:bodyPr wrap="none" rtlCol="0">
            <a:spAutoFit/>
          </a:bodyPr>
          <a:lstStyle/>
          <a:p>
            <a:r>
              <a:rPr kumimoji="1" lang="ja-JP" altLang="en-US" sz="1600" b="1" dirty="0">
                <a:solidFill>
                  <a:srgbClr val="009E47"/>
                </a:solidFill>
                <a:latin typeface="BIZ UDPゴシック" panose="020B0400000000000000" pitchFamily="50" charset="-128"/>
                <a:ea typeface="BIZ UDPゴシック" panose="020B0400000000000000" pitchFamily="50" charset="-128"/>
              </a:rPr>
              <a:t>月･水･金</a:t>
            </a:r>
          </a:p>
        </p:txBody>
      </p:sp>
      <p:sp>
        <p:nvSpPr>
          <p:cNvPr id="112" name="テキスト ボックス 111">
            <a:extLst>
              <a:ext uri="{FF2B5EF4-FFF2-40B4-BE49-F238E27FC236}">
                <a16:creationId xmlns:a16="http://schemas.microsoft.com/office/drawing/2014/main" id="{49E5469B-B9E9-D089-026F-B6094280AF90}"/>
              </a:ext>
            </a:extLst>
          </p:cNvPr>
          <p:cNvSpPr txBox="1"/>
          <p:nvPr/>
        </p:nvSpPr>
        <p:spPr>
          <a:xfrm>
            <a:off x="6976732" y="7900262"/>
            <a:ext cx="697627" cy="338554"/>
          </a:xfrm>
          <a:prstGeom prst="rect">
            <a:avLst/>
          </a:prstGeom>
          <a:noFill/>
        </p:spPr>
        <p:txBody>
          <a:bodyPr wrap="none" rtlCol="0">
            <a:spAutoFit/>
          </a:bodyPr>
          <a:lstStyle/>
          <a:p>
            <a:r>
              <a:rPr kumimoji="1" lang="ja-JP" altLang="en-US" sz="1600" b="1" dirty="0">
                <a:solidFill>
                  <a:schemeClr val="accent6"/>
                </a:solidFill>
                <a:latin typeface="BIZ UDPゴシック" panose="020B0400000000000000" pitchFamily="50" charset="-128"/>
                <a:ea typeface="BIZ UDPゴシック" panose="020B0400000000000000" pitchFamily="50" charset="-128"/>
              </a:rPr>
              <a:t>木・土</a:t>
            </a:r>
          </a:p>
        </p:txBody>
      </p:sp>
      <p:sp>
        <p:nvSpPr>
          <p:cNvPr id="113" name="テキスト ボックス 112">
            <a:extLst>
              <a:ext uri="{FF2B5EF4-FFF2-40B4-BE49-F238E27FC236}">
                <a16:creationId xmlns:a16="http://schemas.microsoft.com/office/drawing/2014/main" id="{A46E0B94-B025-BC72-7AA3-CD3177B9EF89}"/>
              </a:ext>
            </a:extLst>
          </p:cNvPr>
          <p:cNvSpPr txBox="1"/>
          <p:nvPr/>
        </p:nvSpPr>
        <p:spPr>
          <a:xfrm>
            <a:off x="12005932" y="7376387"/>
            <a:ext cx="697627" cy="338554"/>
          </a:xfrm>
          <a:prstGeom prst="rect">
            <a:avLst/>
          </a:prstGeom>
          <a:noFill/>
        </p:spPr>
        <p:txBody>
          <a:bodyPr wrap="none" rtlCol="0">
            <a:spAutoFit/>
          </a:bodyPr>
          <a:lstStyle/>
          <a:p>
            <a:r>
              <a:rPr kumimoji="1" lang="ja-JP" altLang="en-US" sz="1600" b="1" dirty="0">
                <a:solidFill>
                  <a:srgbClr val="FF0000"/>
                </a:solidFill>
                <a:latin typeface="BIZ UDPゴシック" panose="020B0400000000000000" pitchFamily="50" charset="-128"/>
                <a:ea typeface="BIZ UDPゴシック" panose="020B0400000000000000" pitchFamily="50" charset="-128"/>
              </a:rPr>
              <a:t>火・木</a:t>
            </a:r>
          </a:p>
        </p:txBody>
      </p:sp>
      <p:sp>
        <p:nvSpPr>
          <p:cNvPr id="114" name="テキスト ボックス 113">
            <a:extLst>
              <a:ext uri="{FF2B5EF4-FFF2-40B4-BE49-F238E27FC236}">
                <a16:creationId xmlns:a16="http://schemas.microsoft.com/office/drawing/2014/main" id="{9FFFE32C-C9F7-70C0-67AD-8403AE561AE2}"/>
              </a:ext>
            </a:extLst>
          </p:cNvPr>
          <p:cNvSpPr txBox="1"/>
          <p:nvPr/>
        </p:nvSpPr>
        <p:spPr>
          <a:xfrm>
            <a:off x="10024732" y="9910037"/>
            <a:ext cx="697627" cy="338554"/>
          </a:xfrm>
          <a:prstGeom prst="rect">
            <a:avLst/>
          </a:prstGeom>
          <a:noFill/>
        </p:spPr>
        <p:txBody>
          <a:bodyPr wrap="none" rtlCol="0">
            <a:spAutoFit/>
          </a:bodyPr>
          <a:lstStyle/>
          <a:p>
            <a:r>
              <a:rPr kumimoji="1" lang="ja-JP" altLang="en-US" sz="1600" b="1" dirty="0">
                <a:solidFill>
                  <a:srgbClr val="7030A0"/>
                </a:solidFill>
                <a:latin typeface="BIZ UDPゴシック" panose="020B0400000000000000" pitchFamily="50" charset="-128"/>
                <a:ea typeface="BIZ UDPゴシック" panose="020B0400000000000000" pitchFamily="50" charset="-128"/>
              </a:rPr>
              <a:t>火・土</a:t>
            </a:r>
          </a:p>
        </p:txBody>
      </p:sp>
    </p:spTree>
    <p:extLst>
      <p:ext uri="{BB962C8B-B14F-4D97-AF65-F5344CB8AC3E}">
        <p14:creationId xmlns:p14="http://schemas.microsoft.com/office/powerpoint/2010/main" val="3144488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a:extLst>
              <a:ext uri="{FF2B5EF4-FFF2-40B4-BE49-F238E27FC236}">
                <a16:creationId xmlns:a16="http://schemas.microsoft.com/office/drawing/2014/main" id="{6E7B6BA7-D922-D8F1-13E8-892526AFC27D}"/>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ja-JP" altLang="en-US" sz="2000" b="1" dirty="0">
                <a:latin typeface="BIZ UDPゴシック" panose="020B0400000000000000" pitchFamily="50" charset="-128"/>
                <a:ea typeface="BIZ UDPゴシック" panose="020B0400000000000000" pitchFamily="50" charset="-128"/>
              </a:rPr>
              <a:t>１</a:t>
            </a:r>
            <a:r>
              <a:rPr kumimoji="1" lang="en-US" altLang="ja-JP" sz="2000" b="1" dirty="0">
                <a:latin typeface="BIZ UDPゴシック" panose="020B0400000000000000" pitchFamily="50" charset="-128"/>
                <a:ea typeface="BIZ UDPゴシック" panose="020B0400000000000000" pitchFamily="50" charset="-128"/>
              </a:rPr>
              <a:t>.</a:t>
            </a:r>
            <a:r>
              <a:rPr kumimoji="1" lang="ja-JP" altLang="en-US" sz="2000" b="1" dirty="0">
                <a:latin typeface="BIZ UDPゴシック" panose="020B0400000000000000" pitchFamily="50" charset="-128"/>
                <a:ea typeface="BIZ UDPゴシック" panose="020B0400000000000000" pitchFamily="50" charset="-128"/>
              </a:rPr>
              <a:t>太良町コミュニティバスの見直し（事業計画の変更）について</a:t>
            </a:r>
          </a:p>
        </p:txBody>
      </p:sp>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D38DB888-0494-18DA-F103-F09083C25AB7}"/>
              </a:ext>
            </a:extLst>
          </p:cNvPr>
          <p:cNvSpPr/>
          <p:nvPr/>
        </p:nvSpPr>
        <p:spPr>
          <a:xfrm>
            <a:off x="431675" y="714738"/>
            <a:ext cx="14400000" cy="40188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72000" rtlCol="0" anchor="ctr">
            <a:spAutoFit/>
          </a:bodyPr>
          <a:lstStyle/>
          <a:p>
            <a:pPr>
              <a:lnSpc>
                <a:spcPts val="2000"/>
              </a:lnSpc>
            </a:pP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３</a:t>
            </a: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「市街地巡回線」の概要</a:t>
            </a:r>
          </a:p>
        </p:txBody>
      </p:sp>
      <p:sp>
        <p:nvSpPr>
          <p:cNvPr id="11" name="正方形/長方形 10">
            <a:extLst>
              <a:ext uri="{FF2B5EF4-FFF2-40B4-BE49-F238E27FC236}">
                <a16:creationId xmlns:a16="http://schemas.microsoft.com/office/drawing/2014/main" id="{8E01D223-B35C-23D8-0FF6-1DFB1D1398AF}"/>
              </a:ext>
            </a:extLst>
          </p:cNvPr>
          <p:cNvSpPr/>
          <p:nvPr/>
        </p:nvSpPr>
        <p:spPr>
          <a:xfrm>
            <a:off x="431675" y="1116625"/>
            <a:ext cx="14256000" cy="9215281"/>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3</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sp>
        <p:nvSpPr>
          <p:cNvPr id="52" name="テキスト ボックス 51">
            <a:extLst>
              <a:ext uri="{FF2B5EF4-FFF2-40B4-BE49-F238E27FC236}">
                <a16:creationId xmlns:a16="http://schemas.microsoft.com/office/drawing/2014/main" id="{5B22C363-9982-149F-DDB6-9338B6C793F1}"/>
              </a:ext>
            </a:extLst>
          </p:cNvPr>
          <p:cNvSpPr txBox="1"/>
          <p:nvPr/>
        </p:nvSpPr>
        <p:spPr>
          <a:xfrm>
            <a:off x="503674" y="1188817"/>
            <a:ext cx="14111999" cy="960510"/>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端月・北川線、中尾線、広谷・多良線、今里・多良線、道越・多良線の５路線について、市街地内の運行ルートを統一して「市街地巡回線」を構成</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運行間隔が空く時間帯は、各路線の運行間の時間を活用して、単体の「市街地巡回線」として運行</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伊福・片峰線、中山線についても、「市街地循環線」と類似のルート設定とすることで、「市街地巡回線」を補完</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solidFill>
                  <a:srgbClr val="FF0000"/>
                </a:solidFill>
                <a:latin typeface="BIZ UDPゴシック" panose="020B0400000000000000" pitchFamily="50" charset="-128"/>
                <a:ea typeface="BIZ UDPゴシック" panose="020B0400000000000000" pitchFamily="50" charset="-128"/>
              </a:rPr>
              <a:t>月・水・金曜日は右回り・左回り計</a:t>
            </a:r>
            <a:r>
              <a:rPr kumimoji="1" lang="en-US" altLang="ja-JP" sz="1200" dirty="0">
                <a:solidFill>
                  <a:srgbClr val="FF0000"/>
                </a:solidFill>
                <a:latin typeface="BIZ UDPゴシック" panose="020B0400000000000000" pitchFamily="50" charset="-128"/>
                <a:ea typeface="BIZ UDPゴシック" panose="020B0400000000000000" pitchFamily="50" charset="-128"/>
              </a:rPr>
              <a:t>16</a:t>
            </a:r>
            <a:r>
              <a:rPr kumimoji="1" lang="ja-JP" altLang="en-US" sz="1200" dirty="0">
                <a:solidFill>
                  <a:srgbClr val="FF0000"/>
                </a:solidFill>
                <a:latin typeface="BIZ UDPゴシック" panose="020B0400000000000000" pitchFamily="50" charset="-128"/>
                <a:ea typeface="BIZ UDPゴシック" panose="020B0400000000000000" pitchFamily="50" charset="-128"/>
              </a:rPr>
              <a:t>便、火・木曜日は</a:t>
            </a:r>
            <a:r>
              <a:rPr kumimoji="1" lang="en-US" altLang="ja-JP" sz="1200" dirty="0">
                <a:solidFill>
                  <a:srgbClr val="FF0000"/>
                </a:solidFill>
                <a:latin typeface="BIZ UDPゴシック" panose="020B0400000000000000" pitchFamily="50" charset="-128"/>
                <a:ea typeface="BIZ UDPゴシック" panose="020B0400000000000000" pitchFamily="50" charset="-128"/>
              </a:rPr>
              <a:t>12</a:t>
            </a:r>
            <a:r>
              <a:rPr kumimoji="1" lang="ja-JP" altLang="en-US" sz="1200" dirty="0">
                <a:solidFill>
                  <a:srgbClr val="FF0000"/>
                </a:solidFill>
                <a:latin typeface="BIZ UDPゴシック" panose="020B0400000000000000" pitchFamily="50" charset="-128"/>
                <a:ea typeface="BIZ UDPゴシック" panose="020B0400000000000000" pitchFamily="50" charset="-128"/>
              </a:rPr>
              <a:t>便、土曜日は</a:t>
            </a:r>
            <a:r>
              <a:rPr kumimoji="1" lang="en-US" altLang="ja-JP" sz="1200" dirty="0">
                <a:solidFill>
                  <a:srgbClr val="FF0000"/>
                </a:solidFill>
                <a:latin typeface="BIZ UDPゴシック" panose="020B0400000000000000" pitchFamily="50" charset="-128"/>
                <a:ea typeface="BIZ UDPゴシック" panose="020B0400000000000000" pitchFamily="50" charset="-128"/>
              </a:rPr>
              <a:t>14</a:t>
            </a:r>
            <a:r>
              <a:rPr kumimoji="1" lang="ja-JP" altLang="en-US" sz="1200" dirty="0">
                <a:solidFill>
                  <a:srgbClr val="FF0000"/>
                </a:solidFill>
                <a:latin typeface="BIZ UDPゴシック" panose="020B0400000000000000" pitchFamily="50" charset="-128"/>
                <a:ea typeface="BIZ UDPゴシック" panose="020B0400000000000000" pitchFamily="50" charset="-128"/>
              </a:rPr>
              <a:t>便を運行</a:t>
            </a:r>
            <a:endParaRPr kumimoji="1" lang="en-US" altLang="ja-JP" sz="1200" dirty="0">
              <a:solidFill>
                <a:srgbClr val="FF0000"/>
              </a:solidFill>
              <a:latin typeface="BIZ UDPゴシック" panose="020B0400000000000000" pitchFamily="50" charset="-128"/>
              <a:ea typeface="BIZ UDPゴシック" panose="020B0400000000000000" pitchFamily="50" charset="-128"/>
            </a:endParaRPr>
          </a:p>
        </p:txBody>
      </p:sp>
      <p:graphicFrame>
        <p:nvGraphicFramePr>
          <p:cNvPr id="53" name="表 52">
            <a:extLst>
              <a:ext uri="{FF2B5EF4-FFF2-40B4-BE49-F238E27FC236}">
                <a16:creationId xmlns:a16="http://schemas.microsoft.com/office/drawing/2014/main" id="{0871CDC4-37B9-59A2-AE3E-E8AC3DF60882}"/>
              </a:ext>
            </a:extLst>
          </p:cNvPr>
          <p:cNvGraphicFramePr>
            <a:graphicFrameLocks noGrp="1"/>
          </p:cNvGraphicFramePr>
          <p:nvPr>
            <p:extLst>
              <p:ext uri="{D42A27DB-BD31-4B8C-83A1-F6EECF244321}">
                <p14:modId xmlns:p14="http://schemas.microsoft.com/office/powerpoint/2010/main" val="2157556933"/>
              </p:ext>
            </p:extLst>
          </p:nvPr>
        </p:nvGraphicFramePr>
        <p:xfrm>
          <a:off x="513353" y="3400328"/>
          <a:ext cx="6876005" cy="3073600"/>
        </p:xfrm>
        <a:graphic>
          <a:graphicData uri="http://schemas.openxmlformats.org/drawingml/2006/table">
            <a:tbl>
              <a:tblPr>
                <a:tableStyleId>{5C22544A-7EE6-4342-B048-85BDC9FD1C3A}</a:tableStyleId>
              </a:tblPr>
              <a:tblGrid>
                <a:gridCol w="1119349">
                  <a:extLst>
                    <a:ext uri="{9D8B030D-6E8A-4147-A177-3AD203B41FA5}">
                      <a16:colId xmlns:a16="http://schemas.microsoft.com/office/drawing/2014/main" val="4016959802"/>
                    </a:ext>
                  </a:extLst>
                </a:gridCol>
                <a:gridCol w="719582">
                  <a:extLst>
                    <a:ext uri="{9D8B030D-6E8A-4147-A177-3AD203B41FA5}">
                      <a16:colId xmlns:a16="http://schemas.microsoft.com/office/drawing/2014/main" val="4092323440"/>
                    </a:ext>
                  </a:extLst>
                </a:gridCol>
                <a:gridCol w="719582">
                  <a:extLst>
                    <a:ext uri="{9D8B030D-6E8A-4147-A177-3AD203B41FA5}">
                      <a16:colId xmlns:a16="http://schemas.microsoft.com/office/drawing/2014/main" val="2017183374"/>
                    </a:ext>
                  </a:extLst>
                </a:gridCol>
                <a:gridCol w="719582">
                  <a:extLst>
                    <a:ext uri="{9D8B030D-6E8A-4147-A177-3AD203B41FA5}">
                      <a16:colId xmlns:a16="http://schemas.microsoft.com/office/drawing/2014/main" val="3193017089"/>
                    </a:ext>
                  </a:extLst>
                </a:gridCol>
                <a:gridCol w="719582">
                  <a:extLst>
                    <a:ext uri="{9D8B030D-6E8A-4147-A177-3AD203B41FA5}">
                      <a16:colId xmlns:a16="http://schemas.microsoft.com/office/drawing/2014/main" val="2116895363"/>
                    </a:ext>
                  </a:extLst>
                </a:gridCol>
                <a:gridCol w="719582">
                  <a:extLst>
                    <a:ext uri="{9D8B030D-6E8A-4147-A177-3AD203B41FA5}">
                      <a16:colId xmlns:a16="http://schemas.microsoft.com/office/drawing/2014/main" val="3669801660"/>
                    </a:ext>
                  </a:extLst>
                </a:gridCol>
                <a:gridCol w="719582">
                  <a:extLst>
                    <a:ext uri="{9D8B030D-6E8A-4147-A177-3AD203B41FA5}">
                      <a16:colId xmlns:a16="http://schemas.microsoft.com/office/drawing/2014/main" val="593682640"/>
                    </a:ext>
                  </a:extLst>
                </a:gridCol>
                <a:gridCol w="719582">
                  <a:extLst>
                    <a:ext uri="{9D8B030D-6E8A-4147-A177-3AD203B41FA5}">
                      <a16:colId xmlns:a16="http://schemas.microsoft.com/office/drawing/2014/main" val="2929112166"/>
                    </a:ext>
                  </a:extLst>
                </a:gridCol>
                <a:gridCol w="719582">
                  <a:extLst>
                    <a:ext uri="{9D8B030D-6E8A-4147-A177-3AD203B41FA5}">
                      <a16:colId xmlns:a16="http://schemas.microsoft.com/office/drawing/2014/main" val="319041472"/>
                    </a:ext>
                  </a:extLst>
                </a:gridCol>
              </a:tblGrid>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2</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3</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4</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5</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6</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7</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076318485"/>
                  </a:ext>
                </a:extLst>
              </a:tr>
              <a:tr h="146050">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路線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中尾線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端月･川北線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中山線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中尾線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伊福･片峰線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端月･川北線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中山線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伊福･片峰線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878565747"/>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しおさい館</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8:28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11:08</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11:35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12:44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485780274"/>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太良町役場</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8:29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10:01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11:09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11:36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12:45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60251192"/>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ユートク前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8:30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10:02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11:37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12:46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79147165"/>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エレナ前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10:03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11:38</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12:47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09442831"/>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町立太良病院</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8:32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10:04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11:12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11:39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12:48</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0067946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多良駅前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8:35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10:07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11:42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12:51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50522908"/>
                  </a:ext>
                </a:extLst>
              </a:tr>
              <a:tr h="146050">
                <a:tc>
                  <a:txBody>
                    <a:bodyPr/>
                    <a:lstStyle/>
                    <a:p>
                      <a:pPr algn="l" fontAlgn="ctr">
                        <a:lnSpc>
                          <a:spcPts val="1600"/>
                        </a:lnSpc>
                      </a:pPr>
                      <a:r>
                        <a:rPr lang="zh-TW" altLang="en-US" sz="1200" u="none" strike="noStrike">
                          <a:effectLst/>
                          <a:latin typeface="BIZ UDPゴシック" panose="020B0400000000000000" pitchFamily="50" charset="-128"/>
                          <a:ea typeface="BIZ UDPゴシック" panose="020B0400000000000000" pitchFamily="50" charset="-128"/>
                        </a:rPr>
                        <a:t>農協集荷所前</a:t>
                      </a:r>
                      <a:endParaRPr lang="zh-TW"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8:36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11:43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12:52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27018477"/>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油津西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8:37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11:44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12:53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06588784"/>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8:40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11:20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12:56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1697855873"/>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8:41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11:21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12:57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584180570"/>
                  </a:ext>
                </a:extLst>
              </a:tr>
            </a:tbl>
          </a:graphicData>
        </a:graphic>
      </p:graphicFrame>
      <p:graphicFrame>
        <p:nvGraphicFramePr>
          <p:cNvPr id="54" name="表 53">
            <a:extLst>
              <a:ext uri="{FF2B5EF4-FFF2-40B4-BE49-F238E27FC236}">
                <a16:creationId xmlns:a16="http://schemas.microsoft.com/office/drawing/2014/main" id="{B5F28571-7581-6D99-50B8-C300590CAE38}"/>
              </a:ext>
            </a:extLst>
          </p:cNvPr>
          <p:cNvGraphicFramePr>
            <a:graphicFrameLocks noGrp="1"/>
          </p:cNvGraphicFramePr>
          <p:nvPr>
            <p:extLst>
              <p:ext uri="{D42A27DB-BD31-4B8C-83A1-F6EECF244321}">
                <p14:modId xmlns:p14="http://schemas.microsoft.com/office/powerpoint/2010/main" val="1642597259"/>
              </p:ext>
            </p:extLst>
          </p:nvPr>
        </p:nvGraphicFramePr>
        <p:xfrm>
          <a:off x="513353" y="7092817"/>
          <a:ext cx="6876005" cy="3073600"/>
        </p:xfrm>
        <a:graphic>
          <a:graphicData uri="http://schemas.openxmlformats.org/drawingml/2006/table">
            <a:tbl>
              <a:tblPr>
                <a:tableStyleId>{5C22544A-7EE6-4342-B048-85BDC9FD1C3A}</a:tableStyleId>
              </a:tblPr>
              <a:tblGrid>
                <a:gridCol w="1119349">
                  <a:extLst>
                    <a:ext uri="{9D8B030D-6E8A-4147-A177-3AD203B41FA5}">
                      <a16:colId xmlns:a16="http://schemas.microsoft.com/office/drawing/2014/main" val="1746757335"/>
                    </a:ext>
                  </a:extLst>
                </a:gridCol>
                <a:gridCol w="719582">
                  <a:extLst>
                    <a:ext uri="{9D8B030D-6E8A-4147-A177-3AD203B41FA5}">
                      <a16:colId xmlns:a16="http://schemas.microsoft.com/office/drawing/2014/main" val="1467928453"/>
                    </a:ext>
                  </a:extLst>
                </a:gridCol>
                <a:gridCol w="719582">
                  <a:extLst>
                    <a:ext uri="{9D8B030D-6E8A-4147-A177-3AD203B41FA5}">
                      <a16:colId xmlns:a16="http://schemas.microsoft.com/office/drawing/2014/main" val="104057125"/>
                    </a:ext>
                  </a:extLst>
                </a:gridCol>
                <a:gridCol w="719582">
                  <a:extLst>
                    <a:ext uri="{9D8B030D-6E8A-4147-A177-3AD203B41FA5}">
                      <a16:colId xmlns:a16="http://schemas.microsoft.com/office/drawing/2014/main" val="763236256"/>
                    </a:ext>
                  </a:extLst>
                </a:gridCol>
                <a:gridCol w="719582">
                  <a:extLst>
                    <a:ext uri="{9D8B030D-6E8A-4147-A177-3AD203B41FA5}">
                      <a16:colId xmlns:a16="http://schemas.microsoft.com/office/drawing/2014/main" val="4168746844"/>
                    </a:ext>
                  </a:extLst>
                </a:gridCol>
                <a:gridCol w="719582">
                  <a:extLst>
                    <a:ext uri="{9D8B030D-6E8A-4147-A177-3AD203B41FA5}">
                      <a16:colId xmlns:a16="http://schemas.microsoft.com/office/drawing/2014/main" val="2042961564"/>
                    </a:ext>
                  </a:extLst>
                </a:gridCol>
                <a:gridCol w="719582">
                  <a:extLst>
                    <a:ext uri="{9D8B030D-6E8A-4147-A177-3AD203B41FA5}">
                      <a16:colId xmlns:a16="http://schemas.microsoft.com/office/drawing/2014/main" val="443997917"/>
                    </a:ext>
                  </a:extLst>
                </a:gridCol>
                <a:gridCol w="719582">
                  <a:extLst>
                    <a:ext uri="{9D8B030D-6E8A-4147-A177-3AD203B41FA5}">
                      <a16:colId xmlns:a16="http://schemas.microsoft.com/office/drawing/2014/main" val="735151938"/>
                    </a:ext>
                  </a:extLst>
                </a:gridCol>
                <a:gridCol w="719582">
                  <a:extLst>
                    <a:ext uri="{9D8B030D-6E8A-4147-A177-3AD203B41FA5}">
                      <a16:colId xmlns:a16="http://schemas.microsoft.com/office/drawing/2014/main" val="2210548615"/>
                    </a:ext>
                  </a:extLst>
                </a:gridCol>
              </a:tblGrid>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2</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3</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4</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5</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6</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7</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724243396"/>
                  </a:ext>
                </a:extLst>
              </a:tr>
              <a:tr h="146050">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路線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中山線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伊福･片峰線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中尾線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中山線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端月･川北線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伊福･片峰線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中尾線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端月･川北線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763572274"/>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11:25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356243790"/>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11:26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697377173"/>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西油津</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8:17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9:19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9:49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11:29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942050292"/>
                  </a:ext>
                </a:extLst>
              </a:tr>
              <a:tr h="146050">
                <a:tc>
                  <a:txBody>
                    <a:bodyPr/>
                    <a:lstStyle/>
                    <a:p>
                      <a:pPr algn="l" fontAlgn="ctr">
                        <a:lnSpc>
                          <a:spcPts val="1600"/>
                        </a:lnSpc>
                      </a:pPr>
                      <a:r>
                        <a:rPr lang="zh-TW" altLang="en-US" sz="1200" u="none" strike="noStrike">
                          <a:effectLst/>
                          <a:latin typeface="BIZ UDPゴシック" panose="020B0400000000000000" pitchFamily="50" charset="-128"/>
                          <a:ea typeface="BIZ UDPゴシック" panose="020B0400000000000000" pitchFamily="50" charset="-128"/>
                        </a:rPr>
                        <a:t>農協集荷所前</a:t>
                      </a:r>
                      <a:endParaRPr lang="zh-TW"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8:18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10:58</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11:30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68040574"/>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多良駅前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8:19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11:31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89773258"/>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太良町立病院</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8:22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11:34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14:08</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035158657"/>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エレナ前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8:23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11:35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15:40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04614401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ユートク前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8:24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11:36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15:41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35194708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8:25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11:37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15:42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4068167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8:26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11:38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15:43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57962664"/>
                  </a:ext>
                </a:extLst>
              </a:tr>
            </a:tbl>
          </a:graphicData>
        </a:graphic>
      </p:graphicFrame>
      <p:graphicFrame>
        <p:nvGraphicFramePr>
          <p:cNvPr id="55" name="表 54">
            <a:extLst>
              <a:ext uri="{FF2B5EF4-FFF2-40B4-BE49-F238E27FC236}">
                <a16:creationId xmlns:a16="http://schemas.microsoft.com/office/drawing/2014/main" id="{0C011670-2688-4BE9-A5F5-316CCE267A1E}"/>
              </a:ext>
            </a:extLst>
          </p:cNvPr>
          <p:cNvGraphicFramePr>
            <a:graphicFrameLocks noGrp="1"/>
          </p:cNvGraphicFramePr>
          <p:nvPr>
            <p:extLst>
              <p:ext uri="{D42A27DB-BD31-4B8C-83A1-F6EECF244321}">
                <p14:modId xmlns:p14="http://schemas.microsoft.com/office/powerpoint/2010/main" val="3386641672"/>
              </p:ext>
            </p:extLst>
          </p:nvPr>
        </p:nvGraphicFramePr>
        <p:xfrm>
          <a:off x="7739671" y="3390561"/>
          <a:ext cx="6876002" cy="2870400"/>
        </p:xfrm>
        <a:graphic>
          <a:graphicData uri="http://schemas.openxmlformats.org/drawingml/2006/table">
            <a:tbl>
              <a:tblPr>
                <a:tableStyleId>{5C22544A-7EE6-4342-B048-85BDC9FD1C3A}</a:tableStyleId>
              </a:tblPr>
              <a:tblGrid>
                <a:gridCol w="982286">
                  <a:extLst>
                    <a:ext uri="{9D8B030D-6E8A-4147-A177-3AD203B41FA5}">
                      <a16:colId xmlns:a16="http://schemas.microsoft.com/office/drawing/2014/main" val="4034759013"/>
                    </a:ext>
                  </a:extLst>
                </a:gridCol>
                <a:gridCol w="982286">
                  <a:extLst>
                    <a:ext uri="{9D8B030D-6E8A-4147-A177-3AD203B41FA5}">
                      <a16:colId xmlns:a16="http://schemas.microsoft.com/office/drawing/2014/main" val="4109424945"/>
                    </a:ext>
                  </a:extLst>
                </a:gridCol>
                <a:gridCol w="982286">
                  <a:extLst>
                    <a:ext uri="{9D8B030D-6E8A-4147-A177-3AD203B41FA5}">
                      <a16:colId xmlns:a16="http://schemas.microsoft.com/office/drawing/2014/main" val="4108922426"/>
                    </a:ext>
                  </a:extLst>
                </a:gridCol>
                <a:gridCol w="982286">
                  <a:extLst>
                    <a:ext uri="{9D8B030D-6E8A-4147-A177-3AD203B41FA5}">
                      <a16:colId xmlns:a16="http://schemas.microsoft.com/office/drawing/2014/main" val="3218964725"/>
                    </a:ext>
                  </a:extLst>
                </a:gridCol>
                <a:gridCol w="982286">
                  <a:extLst>
                    <a:ext uri="{9D8B030D-6E8A-4147-A177-3AD203B41FA5}">
                      <a16:colId xmlns:a16="http://schemas.microsoft.com/office/drawing/2014/main" val="108721103"/>
                    </a:ext>
                  </a:extLst>
                </a:gridCol>
                <a:gridCol w="982286">
                  <a:extLst>
                    <a:ext uri="{9D8B030D-6E8A-4147-A177-3AD203B41FA5}">
                      <a16:colId xmlns:a16="http://schemas.microsoft.com/office/drawing/2014/main" val="3747021584"/>
                    </a:ext>
                  </a:extLst>
                </a:gridCol>
                <a:gridCol w="982286">
                  <a:extLst>
                    <a:ext uri="{9D8B030D-6E8A-4147-A177-3AD203B41FA5}">
                      <a16:colId xmlns:a16="http://schemas.microsoft.com/office/drawing/2014/main" val="1573625400"/>
                    </a:ext>
                  </a:extLst>
                </a:gridCol>
              </a:tblGrid>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2</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3</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4</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5</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6</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436554641"/>
                  </a:ext>
                </a:extLst>
              </a:tr>
              <a:tr h="146050">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路線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今里･多良線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道越･多良線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今里･多良線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道越･多良線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59438101"/>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しおさい館</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8:43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8:59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10:10</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96262832"/>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8:44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10:11</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672406131"/>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ユートク前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8:45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10:12</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658427151"/>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エレナ前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8:46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55808"/>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町立太良病院</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8:47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661376515"/>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多良駅前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10:17</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14:57</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8436371"/>
                  </a:ext>
                </a:extLst>
              </a:tr>
              <a:tr h="146050">
                <a:tc>
                  <a:txBody>
                    <a:bodyPr/>
                    <a:lstStyle/>
                    <a:p>
                      <a:pPr algn="l" fontAlgn="ctr">
                        <a:lnSpc>
                          <a:spcPts val="1600"/>
                        </a:lnSpc>
                      </a:pPr>
                      <a:r>
                        <a:rPr lang="zh-TW" altLang="en-US" sz="1200" u="none" strike="noStrike">
                          <a:effectLst/>
                          <a:latin typeface="BIZ UDPゴシック" panose="020B0400000000000000" pitchFamily="50" charset="-128"/>
                          <a:ea typeface="BIZ UDPゴシック" panose="020B0400000000000000" pitchFamily="50" charset="-128"/>
                        </a:rPr>
                        <a:t>農協集荷所前</a:t>
                      </a:r>
                      <a:endParaRPr lang="zh-TW"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9:07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10:18</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14:58</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94623086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油津西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14:38</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14:59</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772283610"/>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9:11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10:22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15:02</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85725564"/>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太良町役場</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8:56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9:12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10:23</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15:03</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655986665"/>
                  </a:ext>
                </a:extLst>
              </a:tr>
            </a:tbl>
          </a:graphicData>
        </a:graphic>
      </p:graphicFrame>
      <p:graphicFrame>
        <p:nvGraphicFramePr>
          <p:cNvPr id="56" name="表 55">
            <a:extLst>
              <a:ext uri="{FF2B5EF4-FFF2-40B4-BE49-F238E27FC236}">
                <a16:creationId xmlns:a16="http://schemas.microsoft.com/office/drawing/2014/main" id="{E9D9713F-1A3B-FBE8-638A-B1566EAA21D4}"/>
              </a:ext>
            </a:extLst>
          </p:cNvPr>
          <p:cNvGraphicFramePr>
            <a:graphicFrameLocks noGrp="1"/>
          </p:cNvGraphicFramePr>
          <p:nvPr>
            <p:extLst>
              <p:ext uri="{D42A27DB-BD31-4B8C-83A1-F6EECF244321}">
                <p14:modId xmlns:p14="http://schemas.microsoft.com/office/powerpoint/2010/main" val="2756038364"/>
              </p:ext>
            </p:extLst>
          </p:nvPr>
        </p:nvGraphicFramePr>
        <p:xfrm>
          <a:off x="7739671" y="7139217"/>
          <a:ext cx="6876002" cy="3027200"/>
        </p:xfrm>
        <a:graphic>
          <a:graphicData uri="http://schemas.openxmlformats.org/drawingml/2006/table">
            <a:tbl>
              <a:tblPr>
                <a:tableStyleId>{5C22544A-7EE6-4342-B048-85BDC9FD1C3A}</a:tableStyleId>
              </a:tblPr>
              <a:tblGrid>
                <a:gridCol w="982286">
                  <a:extLst>
                    <a:ext uri="{9D8B030D-6E8A-4147-A177-3AD203B41FA5}">
                      <a16:colId xmlns:a16="http://schemas.microsoft.com/office/drawing/2014/main" val="3967856466"/>
                    </a:ext>
                  </a:extLst>
                </a:gridCol>
                <a:gridCol w="982286">
                  <a:extLst>
                    <a:ext uri="{9D8B030D-6E8A-4147-A177-3AD203B41FA5}">
                      <a16:colId xmlns:a16="http://schemas.microsoft.com/office/drawing/2014/main" val="3371505222"/>
                    </a:ext>
                  </a:extLst>
                </a:gridCol>
                <a:gridCol w="982286">
                  <a:extLst>
                    <a:ext uri="{9D8B030D-6E8A-4147-A177-3AD203B41FA5}">
                      <a16:colId xmlns:a16="http://schemas.microsoft.com/office/drawing/2014/main" val="3218503180"/>
                    </a:ext>
                  </a:extLst>
                </a:gridCol>
                <a:gridCol w="982286">
                  <a:extLst>
                    <a:ext uri="{9D8B030D-6E8A-4147-A177-3AD203B41FA5}">
                      <a16:colId xmlns:a16="http://schemas.microsoft.com/office/drawing/2014/main" val="378989833"/>
                    </a:ext>
                  </a:extLst>
                </a:gridCol>
                <a:gridCol w="982286">
                  <a:extLst>
                    <a:ext uri="{9D8B030D-6E8A-4147-A177-3AD203B41FA5}">
                      <a16:colId xmlns:a16="http://schemas.microsoft.com/office/drawing/2014/main" val="1663602353"/>
                    </a:ext>
                  </a:extLst>
                </a:gridCol>
                <a:gridCol w="982286">
                  <a:extLst>
                    <a:ext uri="{9D8B030D-6E8A-4147-A177-3AD203B41FA5}">
                      <a16:colId xmlns:a16="http://schemas.microsoft.com/office/drawing/2014/main" val="156754944"/>
                    </a:ext>
                  </a:extLst>
                </a:gridCol>
                <a:gridCol w="982286">
                  <a:extLst>
                    <a:ext uri="{9D8B030D-6E8A-4147-A177-3AD203B41FA5}">
                      <a16:colId xmlns:a16="http://schemas.microsoft.com/office/drawing/2014/main" val="2602490936"/>
                    </a:ext>
                  </a:extLst>
                </a:gridCol>
              </a:tblGrid>
              <a:tr h="146050">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路線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道越･多良線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今里･多良線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道越･多良線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今里･多良線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203033594"/>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太良町役場</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9:30</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9:50</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10:45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11:00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15:10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602373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9:51</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10:46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026571817"/>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西油津</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9:54</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10:49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610811813"/>
                  </a:ext>
                </a:extLst>
              </a:tr>
              <a:tr h="146050">
                <a:tc>
                  <a:txBody>
                    <a:bodyPr/>
                    <a:lstStyle/>
                    <a:p>
                      <a:pPr algn="l" fontAlgn="ctr">
                        <a:lnSpc>
                          <a:spcPts val="1600"/>
                        </a:lnSpc>
                      </a:pPr>
                      <a:r>
                        <a:rPr lang="zh-TW" altLang="en-US" sz="1200" u="none" strike="noStrike">
                          <a:effectLst/>
                          <a:latin typeface="BIZ UDPゴシック" panose="020B0400000000000000" pitchFamily="50" charset="-128"/>
                          <a:ea typeface="BIZ UDPゴシック" panose="020B0400000000000000" pitchFamily="50" charset="-128"/>
                        </a:rPr>
                        <a:t>農協集荷所前</a:t>
                      </a:r>
                      <a:endParaRPr lang="zh-TW"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9:35</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9:55</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10:50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443794906"/>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多良駅前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9:36</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9:56</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10:51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11:06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0741440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太良町立病院</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10:54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11:09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15:19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410592933"/>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エレナ前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03889205"/>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ユートク前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8853412"/>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407581838"/>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10:03</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11:13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23857118"/>
                  </a:ext>
                </a:extLst>
              </a:tr>
            </a:tbl>
          </a:graphicData>
        </a:graphic>
      </p:graphicFrame>
      <p:sp>
        <p:nvSpPr>
          <p:cNvPr id="61" name="テキスト ボックス 60">
            <a:extLst>
              <a:ext uri="{FF2B5EF4-FFF2-40B4-BE49-F238E27FC236}">
                <a16:creationId xmlns:a16="http://schemas.microsoft.com/office/drawing/2014/main" id="{D154E3AC-73D4-FE4E-0834-EBF881B0C240}"/>
              </a:ext>
            </a:extLst>
          </p:cNvPr>
          <p:cNvSpPr txBox="1"/>
          <p:nvPr/>
        </p:nvSpPr>
        <p:spPr>
          <a:xfrm>
            <a:off x="513353" y="2455397"/>
            <a:ext cx="6876005" cy="369332"/>
          </a:xfrm>
          <a:prstGeom prst="rect">
            <a:avLst/>
          </a:prstGeom>
          <a:noFill/>
        </p:spPr>
        <p:txBody>
          <a:bodyPr wrap="square" rtlCol="0">
            <a:spAutoFit/>
          </a:bodyPr>
          <a:lstStyle/>
          <a:p>
            <a:pPr algn="ctr"/>
            <a:r>
              <a:rPr kumimoji="1" lang="ja-JP" altLang="en-US" b="1" dirty="0">
                <a:solidFill>
                  <a:schemeClr val="accent6"/>
                </a:solidFill>
                <a:latin typeface="BIZ UDPゴシック" panose="020B0400000000000000" pitchFamily="50" charset="-128"/>
                <a:ea typeface="BIZ UDPゴシック" panose="020B0400000000000000" pitchFamily="50" charset="-128"/>
              </a:rPr>
              <a:t>月・水・金曜日</a:t>
            </a:r>
          </a:p>
        </p:txBody>
      </p:sp>
      <p:cxnSp>
        <p:nvCxnSpPr>
          <p:cNvPr id="62" name="直線コネクタ 61">
            <a:extLst>
              <a:ext uri="{FF2B5EF4-FFF2-40B4-BE49-F238E27FC236}">
                <a16:creationId xmlns:a16="http://schemas.microsoft.com/office/drawing/2014/main" id="{526412EE-C9D5-351C-E880-31C040DEEAEC}"/>
              </a:ext>
            </a:extLst>
          </p:cNvPr>
          <p:cNvCxnSpPr>
            <a:cxnSpLocks/>
          </p:cNvCxnSpPr>
          <p:nvPr/>
        </p:nvCxnSpPr>
        <p:spPr>
          <a:xfrm>
            <a:off x="513353" y="2831653"/>
            <a:ext cx="6876005"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63" name="直線コネクタ 62">
            <a:extLst>
              <a:ext uri="{FF2B5EF4-FFF2-40B4-BE49-F238E27FC236}">
                <a16:creationId xmlns:a16="http://schemas.microsoft.com/office/drawing/2014/main" id="{1CC141DF-C3CD-08FF-0FA5-86DE18D6207D}"/>
              </a:ext>
            </a:extLst>
          </p:cNvPr>
          <p:cNvCxnSpPr>
            <a:cxnSpLocks/>
          </p:cNvCxnSpPr>
          <p:nvPr/>
        </p:nvCxnSpPr>
        <p:spPr>
          <a:xfrm>
            <a:off x="513353" y="2481042"/>
            <a:ext cx="6876005"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nvGrpSpPr>
          <p:cNvPr id="75" name="グループ化 74">
            <a:extLst>
              <a:ext uri="{FF2B5EF4-FFF2-40B4-BE49-F238E27FC236}">
                <a16:creationId xmlns:a16="http://schemas.microsoft.com/office/drawing/2014/main" id="{D1B0C1EE-DEE7-3AC7-444E-E79EE8849C59}"/>
              </a:ext>
            </a:extLst>
          </p:cNvPr>
          <p:cNvGrpSpPr/>
          <p:nvPr/>
        </p:nvGrpSpPr>
        <p:grpSpPr>
          <a:xfrm>
            <a:off x="7797973" y="6686465"/>
            <a:ext cx="3590925" cy="381084"/>
            <a:chOff x="561975" y="3590840"/>
            <a:chExt cx="3590925" cy="381084"/>
          </a:xfrm>
        </p:grpSpPr>
        <p:sp>
          <p:nvSpPr>
            <p:cNvPr id="67" name="円弧 66">
              <a:extLst>
                <a:ext uri="{FF2B5EF4-FFF2-40B4-BE49-F238E27FC236}">
                  <a16:creationId xmlns:a16="http://schemas.microsoft.com/office/drawing/2014/main" id="{059A5B2C-8F35-41D1-E8C4-42FFC9EFD1C2}"/>
                </a:ext>
              </a:extLst>
            </p:cNvPr>
            <p:cNvSpPr/>
            <p:nvPr/>
          </p:nvSpPr>
          <p:spPr>
            <a:xfrm rot="7200000">
              <a:off x="561975" y="3600449"/>
              <a:ext cx="371475" cy="371475"/>
            </a:xfrm>
            <a:prstGeom prst="arc">
              <a:avLst>
                <a:gd name="adj1" fmla="val 16200000"/>
                <a:gd name="adj2" fmla="val 13880412"/>
              </a:avLst>
            </a:prstGeom>
            <a:ln w="53975">
              <a:solidFill>
                <a:srgbClr val="00B050"/>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69" name="テキスト ボックス 68">
              <a:extLst>
                <a:ext uri="{FF2B5EF4-FFF2-40B4-BE49-F238E27FC236}">
                  <a16:creationId xmlns:a16="http://schemas.microsoft.com/office/drawing/2014/main" id="{527C1D30-B3A0-8D1B-D737-3407295477DB}"/>
                </a:ext>
              </a:extLst>
            </p:cNvPr>
            <p:cNvSpPr txBox="1"/>
            <p:nvPr/>
          </p:nvSpPr>
          <p:spPr>
            <a:xfrm>
              <a:off x="938783" y="3590840"/>
              <a:ext cx="3214117" cy="369332"/>
            </a:xfrm>
            <a:prstGeom prst="rect">
              <a:avLst/>
            </a:prstGeom>
            <a:noFill/>
          </p:spPr>
          <p:txBody>
            <a:bodyPr wrap="square" rtlCol="0">
              <a:spAutoFit/>
            </a:bodyPr>
            <a:lstStyle/>
            <a:p>
              <a:r>
                <a:rPr kumimoji="1" lang="ja-JP" altLang="en-US" b="1" dirty="0">
                  <a:solidFill>
                    <a:srgbClr val="00B050"/>
                  </a:solidFill>
                  <a:latin typeface="BIZ UDPゴシック" panose="020B0400000000000000" pitchFamily="50" charset="-128"/>
                  <a:ea typeface="BIZ UDPゴシック" panose="020B0400000000000000" pitchFamily="50" charset="-128"/>
                </a:rPr>
                <a:t>右回り</a:t>
              </a:r>
            </a:p>
          </p:txBody>
        </p:sp>
      </p:grpSp>
      <p:grpSp>
        <p:nvGrpSpPr>
          <p:cNvPr id="76" name="グループ化 75">
            <a:extLst>
              <a:ext uri="{FF2B5EF4-FFF2-40B4-BE49-F238E27FC236}">
                <a16:creationId xmlns:a16="http://schemas.microsoft.com/office/drawing/2014/main" id="{94EC5530-7291-5CF4-287E-85E066808D61}"/>
              </a:ext>
            </a:extLst>
          </p:cNvPr>
          <p:cNvGrpSpPr/>
          <p:nvPr/>
        </p:nvGrpSpPr>
        <p:grpSpPr>
          <a:xfrm>
            <a:off x="7797973" y="2920673"/>
            <a:ext cx="3590925" cy="381084"/>
            <a:chOff x="561975" y="6838865"/>
            <a:chExt cx="3590925" cy="381084"/>
          </a:xfrm>
        </p:grpSpPr>
        <p:sp>
          <p:nvSpPr>
            <p:cNvPr id="70" name="円弧 69">
              <a:extLst>
                <a:ext uri="{FF2B5EF4-FFF2-40B4-BE49-F238E27FC236}">
                  <a16:creationId xmlns:a16="http://schemas.microsoft.com/office/drawing/2014/main" id="{E351CF9F-41F9-B5A0-A9BB-6A5F694E2972}"/>
                </a:ext>
              </a:extLst>
            </p:cNvPr>
            <p:cNvSpPr/>
            <p:nvPr/>
          </p:nvSpPr>
          <p:spPr>
            <a:xfrm rot="6604425">
              <a:off x="561975" y="6848474"/>
              <a:ext cx="371475" cy="371475"/>
            </a:xfrm>
            <a:prstGeom prst="arc">
              <a:avLst>
                <a:gd name="adj1" fmla="val 16200000"/>
                <a:gd name="adj2" fmla="val 13880412"/>
              </a:avLst>
            </a:prstGeom>
            <a:ln w="53975">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71" name="テキスト ボックス 70">
              <a:extLst>
                <a:ext uri="{FF2B5EF4-FFF2-40B4-BE49-F238E27FC236}">
                  <a16:creationId xmlns:a16="http://schemas.microsoft.com/office/drawing/2014/main" id="{F9A678E8-3DB8-3193-AE51-9D03AEB80FBC}"/>
                </a:ext>
              </a:extLst>
            </p:cNvPr>
            <p:cNvSpPr txBox="1"/>
            <p:nvPr/>
          </p:nvSpPr>
          <p:spPr>
            <a:xfrm>
              <a:off x="938783" y="6838865"/>
              <a:ext cx="3214117" cy="369332"/>
            </a:xfrm>
            <a:prstGeom prst="rect">
              <a:avLst/>
            </a:prstGeom>
            <a:noFill/>
          </p:spPr>
          <p:txBody>
            <a:bodyPr wrap="square" rtlCol="0">
              <a:spAutoFit/>
            </a:bodyPr>
            <a:lstStyle/>
            <a:p>
              <a:r>
                <a:rPr kumimoji="1" lang="ja-JP" altLang="en-US" b="1" dirty="0">
                  <a:solidFill>
                    <a:srgbClr val="0070C0"/>
                  </a:solidFill>
                  <a:latin typeface="BIZ UDPゴシック" panose="020B0400000000000000" pitchFamily="50" charset="-128"/>
                  <a:ea typeface="BIZ UDPゴシック" panose="020B0400000000000000" pitchFamily="50" charset="-128"/>
                </a:rPr>
                <a:t>左回り</a:t>
              </a:r>
            </a:p>
          </p:txBody>
        </p:sp>
      </p:grpSp>
      <p:sp>
        <p:nvSpPr>
          <p:cNvPr id="72" name="テキスト ボックス 71">
            <a:extLst>
              <a:ext uri="{FF2B5EF4-FFF2-40B4-BE49-F238E27FC236}">
                <a16:creationId xmlns:a16="http://schemas.microsoft.com/office/drawing/2014/main" id="{F18E6B8B-DFB8-68E9-2789-AE77E2D43A3E}"/>
              </a:ext>
            </a:extLst>
          </p:cNvPr>
          <p:cNvSpPr txBox="1"/>
          <p:nvPr/>
        </p:nvSpPr>
        <p:spPr>
          <a:xfrm>
            <a:off x="7729988" y="2449780"/>
            <a:ext cx="6876005" cy="369332"/>
          </a:xfrm>
          <a:prstGeom prst="rect">
            <a:avLst/>
          </a:prstGeom>
          <a:noFill/>
        </p:spPr>
        <p:txBody>
          <a:bodyPr wrap="square" rtlCol="0">
            <a:spAutoFit/>
          </a:bodyPr>
          <a:lstStyle/>
          <a:p>
            <a:pPr algn="ctr"/>
            <a:r>
              <a:rPr kumimoji="1" lang="ja-JP" altLang="en-US" b="1" dirty="0">
                <a:solidFill>
                  <a:schemeClr val="accent6"/>
                </a:solidFill>
                <a:latin typeface="BIZ UDPゴシック" panose="020B0400000000000000" pitchFamily="50" charset="-128"/>
                <a:ea typeface="BIZ UDPゴシック" panose="020B0400000000000000" pitchFamily="50" charset="-128"/>
              </a:rPr>
              <a:t>火曜日</a:t>
            </a:r>
          </a:p>
        </p:txBody>
      </p:sp>
      <p:cxnSp>
        <p:nvCxnSpPr>
          <p:cNvPr id="73" name="直線コネクタ 72">
            <a:extLst>
              <a:ext uri="{FF2B5EF4-FFF2-40B4-BE49-F238E27FC236}">
                <a16:creationId xmlns:a16="http://schemas.microsoft.com/office/drawing/2014/main" id="{F1A26CED-DD04-EA5C-DA53-D545E8215FF9}"/>
              </a:ext>
            </a:extLst>
          </p:cNvPr>
          <p:cNvCxnSpPr>
            <a:cxnSpLocks/>
          </p:cNvCxnSpPr>
          <p:nvPr/>
        </p:nvCxnSpPr>
        <p:spPr>
          <a:xfrm>
            <a:off x="7729988" y="2826036"/>
            <a:ext cx="6876005"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74" name="直線コネクタ 73">
            <a:extLst>
              <a:ext uri="{FF2B5EF4-FFF2-40B4-BE49-F238E27FC236}">
                <a16:creationId xmlns:a16="http://schemas.microsoft.com/office/drawing/2014/main" id="{F8FA5A52-D312-02FF-7ABA-01244C7BCE9E}"/>
              </a:ext>
            </a:extLst>
          </p:cNvPr>
          <p:cNvCxnSpPr>
            <a:cxnSpLocks/>
          </p:cNvCxnSpPr>
          <p:nvPr/>
        </p:nvCxnSpPr>
        <p:spPr>
          <a:xfrm>
            <a:off x="7729988" y="2475425"/>
            <a:ext cx="6876005"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nvGrpSpPr>
          <p:cNvPr id="77" name="グループ化 76">
            <a:extLst>
              <a:ext uri="{FF2B5EF4-FFF2-40B4-BE49-F238E27FC236}">
                <a16:creationId xmlns:a16="http://schemas.microsoft.com/office/drawing/2014/main" id="{D7E6851B-2B05-0423-841A-6DF1956CD9BD}"/>
              </a:ext>
            </a:extLst>
          </p:cNvPr>
          <p:cNvGrpSpPr/>
          <p:nvPr/>
        </p:nvGrpSpPr>
        <p:grpSpPr>
          <a:xfrm>
            <a:off x="540580" y="2936232"/>
            <a:ext cx="3590925" cy="381084"/>
            <a:chOff x="561975" y="6838865"/>
            <a:chExt cx="3590925" cy="381084"/>
          </a:xfrm>
        </p:grpSpPr>
        <p:sp>
          <p:nvSpPr>
            <p:cNvPr id="78" name="円弧 77">
              <a:extLst>
                <a:ext uri="{FF2B5EF4-FFF2-40B4-BE49-F238E27FC236}">
                  <a16:creationId xmlns:a16="http://schemas.microsoft.com/office/drawing/2014/main" id="{BC498AE4-7E2F-1050-4D78-0A6CAFCA08FB}"/>
                </a:ext>
              </a:extLst>
            </p:cNvPr>
            <p:cNvSpPr/>
            <p:nvPr/>
          </p:nvSpPr>
          <p:spPr>
            <a:xfrm rot="6604425">
              <a:off x="561975" y="6848474"/>
              <a:ext cx="371475" cy="371475"/>
            </a:xfrm>
            <a:prstGeom prst="arc">
              <a:avLst>
                <a:gd name="adj1" fmla="val 16200000"/>
                <a:gd name="adj2" fmla="val 13880412"/>
              </a:avLst>
            </a:prstGeom>
            <a:ln w="53975">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79" name="テキスト ボックス 78">
              <a:extLst>
                <a:ext uri="{FF2B5EF4-FFF2-40B4-BE49-F238E27FC236}">
                  <a16:creationId xmlns:a16="http://schemas.microsoft.com/office/drawing/2014/main" id="{733DBEF7-ECA7-39F5-5DC8-99AB3B420B6C}"/>
                </a:ext>
              </a:extLst>
            </p:cNvPr>
            <p:cNvSpPr txBox="1"/>
            <p:nvPr/>
          </p:nvSpPr>
          <p:spPr>
            <a:xfrm>
              <a:off x="938783" y="6838865"/>
              <a:ext cx="3214117" cy="369332"/>
            </a:xfrm>
            <a:prstGeom prst="rect">
              <a:avLst/>
            </a:prstGeom>
            <a:noFill/>
          </p:spPr>
          <p:txBody>
            <a:bodyPr wrap="square" rtlCol="0">
              <a:spAutoFit/>
            </a:bodyPr>
            <a:lstStyle/>
            <a:p>
              <a:r>
                <a:rPr kumimoji="1" lang="ja-JP" altLang="en-US" b="1" dirty="0">
                  <a:solidFill>
                    <a:srgbClr val="0070C0"/>
                  </a:solidFill>
                  <a:latin typeface="BIZ UDPゴシック" panose="020B0400000000000000" pitchFamily="50" charset="-128"/>
                  <a:ea typeface="BIZ UDPゴシック" panose="020B0400000000000000" pitchFamily="50" charset="-128"/>
                </a:rPr>
                <a:t>左回り</a:t>
              </a:r>
            </a:p>
          </p:txBody>
        </p:sp>
      </p:grpSp>
      <p:grpSp>
        <p:nvGrpSpPr>
          <p:cNvPr id="80" name="グループ化 79">
            <a:extLst>
              <a:ext uri="{FF2B5EF4-FFF2-40B4-BE49-F238E27FC236}">
                <a16:creationId xmlns:a16="http://schemas.microsoft.com/office/drawing/2014/main" id="{E2F38F12-760F-1C75-853F-00608F0DC30F}"/>
              </a:ext>
            </a:extLst>
          </p:cNvPr>
          <p:cNvGrpSpPr/>
          <p:nvPr/>
        </p:nvGrpSpPr>
        <p:grpSpPr>
          <a:xfrm>
            <a:off x="540580" y="6686465"/>
            <a:ext cx="3590925" cy="381084"/>
            <a:chOff x="561975" y="3590840"/>
            <a:chExt cx="3590925" cy="381084"/>
          </a:xfrm>
        </p:grpSpPr>
        <p:sp>
          <p:nvSpPr>
            <p:cNvPr id="81" name="円弧 80">
              <a:extLst>
                <a:ext uri="{FF2B5EF4-FFF2-40B4-BE49-F238E27FC236}">
                  <a16:creationId xmlns:a16="http://schemas.microsoft.com/office/drawing/2014/main" id="{7CC9AD46-A40C-681E-F4BD-09E1762597B8}"/>
                </a:ext>
              </a:extLst>
            </p:cNvPr>
            <p:cNvSpPr/>
            <p:nvPr/>
          </p:nvSpPr>
          <p:spPr>
            <a:xfrm rot="7200000">
              <a:off x="561975" y="3600449"/>
              <a:ext cx="371475" cy="371475"/>
            </a:xfrm>
            <a:prstGeom prst="arc">
              <a:avLst>
                <a:gd name="adj1" fmla="val 16200000"/>
                <a:gd name="adj2" fmla="val 13880412"/>
              </a:avLst>
            </a:prstGeom>
            <a:ln w="53975">
              <a:solidFill>
                <a:srgbClr val="00B050"/>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82" name="テキスト ボックス 81">
              <a:extLst>
                <a:ext uri="{FF2B5EF4-FFF2-40B4-BE49-F238E27FC236}">
                  <a16:creationId xmlns:a16="http://schemas.microsoft.com/office/drawing/2014/main" id="{1B1D1745-3075-75EB-861B-69E55AEDF840}"/>
                </a:ext>
              </a:extLst>
            </p:cNvPr>
            <p:cNvSpPr txBox="1"/>
            <p:nvPr/>
          </p:nvSpPr>
          <p:spPr>
            <a:xfrm>
              <a:off x="938783" y="3590840"/>
              <a:ext cx="3214117" cy="369332"/>
            </a:xfrm>
            <a:prstGeom prst="rect">
              <a:avLst/>
            </a:prstGeom>
            <a:noFill/>
          </p:spPr>
          <p:txBody>
            <a:bodyPr wrap="square" rtlCol="0">
              <a:spAutoFit/>
            </a:bodyPr>
            <a:lstStyle/>
            <a:p>
              <a:r>
                <a:rPr kumimoji="1" lang="ja-JP" altLang="en-US" b="1" dirty="0">
                  <a:solidFill>
                    <a:srgbClr val="00B050"/>
                  </a:solidFill>
                  <a:latin typeface="BIZ UDPゴシック" panose="020B0400000000000000" pitchFamily="50" charset="-128"/>
                  <a:ea typeface="BIZ UDPゴシック" panose="020B0400000000000000" pitchFamily="50" charset="-128"/>
                </a:rPr>
                <a:t>右回り</a:t>
              </a:r>
            </a:p>
          </p:txBody>
        </p:sp>
      </p:grpSp>
    </p:spTree>
    <p:extLst>
      <p:ext uri="{BB962C8B-B14F-4D97-AF65-F5344CB8AC3E}">
        <p14:creationId xmlns:p14="http://schemas.microsoft.com/office/powerpoint/2010/main" val="2411980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正方形/長方形 28">
            <a:extLst>
              <a:ext uri="{FF2B5EF4-FFF2-40B4-BE49-F238E27FC236}">
                <a16:creationId xmlns:a16="http://schemas.microsoft.com/office/drawing/2014/main" id="{6E7B6BA7-D922-D8F1-13E8-892526AFC27D}"/>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ja-JP" altLang="en-US" sz="2000" b="1" dirty="0">
                <a:latin typeface="BIZ UDPゴシック" panose="020B0400000000000000" pitchFamily="50" charset="-128"/>
                <a:ea typeface="BIZ UDPゴシック" panose="020B0400000000000000" pitchFamily="50" charset="-128"/>
              </a:rPr>
              <a:t>１</a:t>
            </a:r>
            <a:r>
              <a:rPr kumimoji="1" lang="en-US" altLang="ja-JP" sz="2000" b="1" dirty="0">
                <a:latin typeface="BIZ UDPゴシック" panose="020B0400000000000000" pitchFamily="50" charset="-128"/>
                <a:ea typeface="BIZ UDPゴシック" panose="020B0400000000000000" pitchFamily="50" charset="-128"/>
              </a:rPr>
              <a:t>.</a:t>
            </a:r>
            <a:r>
              <a:rPr kumimoji="1" lang="ja-JP" altLang="en-US" sz="2000" b="1" dirty="0">
                <a:latin typeface="BIZ UDPゴシック" panose="020B0400000000000000" pitchFamily="50" charset="-128"/>
                <a:ea typeface="BIZ UDPゴシック" panose="020B0400000000000000" pitchFamily="50" charset="-128"/>
              </a:rPr>
              <a:t>太良町コミュニティバスの見直し（事業計画の変更）について</a:t>
            </a:r>
          </a:p>
        </p:txBody>
      </p:sp>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D38DB888-0494-18DA-F103-F09083C25AB7}"/>
              </a:ext>
            </a:extLst>
          </p:cNvPr>
          <p:cNvSpPr/>
          <p:nvPr/>
        </p:nvSpPr>
        <p:spPr>
          <a:xfrm>
            <a:off x="431675" y="714738"/>
            <a:ext cx="14400000" cy="40188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72000" rtlCol="0" anchor="ctr">
            <a:spAutoFit/>
          </a:bodyPr>
          <a:lstStyle/>
          <a:p>
            <a:pPr>
              <a:lnSpc>
                <a:spcPts val="2000"/>
              </a:lnSpc>
            </a:pP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３</a:t>
            </a: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「市街地巡回線」の概要</a:t>
            </a:r>
          </a:p>
        </p:txBody>
      </p:sp>
      <p:sp>
        <p:nvSpPr>
          <p:cNvPr id="11" name="正方形/長方形 10">
            <a:extLst>
              <a:ext uri="{FF2B5EF4-FFF2-40B4-BE49-F238E27FC236}">
                <a16:creationId xmlns:a16="http://schemas.microsoft.com/office/drawing/2014/main" id="{8E01D223-B35C-23D8-0FF6-1DFB1D1398AF}"/>
              </a:ext>
            </a:extLst>
          </p:cNvPr>
          <p:cNvSpPr/>
          <p:nvPr/>
        </p:nvSpPr>
        <p:spPr>
          <a:xfrm>
            <a:off x="431675" y="1116625"/>
            <a:ext cx="14256000" cy="9215281"/>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4</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graphicFrame>
        <p:nvGraphicFramePr>
          <p:cNvPr id="57" name="表 56">
            <a:extLst>
              <a:ext uri="{FF2B5EF4-FFF2-40B4-BE49-F238E27FC236}">
                <a16:creationId xmlns:a16="http://schemas.microsoft.com/office/drawing/2014/main" id="{17A48374-7A18-712C-E6B9-EAE2F1BE82E2}"/>
              </a:ext>
            </a:extLst>
          </p:cNvPr>
          <p:cNvGraphicFramePr>
            <a:graphicFrameLocks noGrp="1"/>
          </p:cNvGraphicFramePr>
          <p:nvPr>
            <p:extLst>
              <p:ext uri="{D42A27DB-BD31-4B8C-83A1-F6EECF244321}">
                <p14:modId xmlns:p14="http://schemas.microsoft.com/office/powerpoint/2010/main" val="392833323"/>
              </p:ext>
            </p:extLst>
          </p:nvPr>
        </p:nvGraphicFramePr>
        <p:xfrm>
          <a:off x="503675" y="2210225"/>
          <a:ext cx="6876002" cy="2870400"/>
        </p:xfrm>
        <a:graphic>
          <a:graphicData uri="http://schemas.openxmlformats.org/drawingml/2006/table">
            <a:tbl>
              <a:tblPr>
                <a:tableStyleId>{5C22544A-7EE6-4342-B048-85BDC9FD1C3A}</a:tableStyleId>
              </a:tblPr>
              <a:tblGrid>
                <a:gridCol w="982286">
                  <a:extLst>
                    <a:ext uri="{9D8B030D-6E8A-4147-A177-3AD203B41FA5}">
                      <a16:colId xmlns:a16="http://schemas.microsoft.com/office/drawing/2014/main" val="2826913231"/>
                    </a:ext>
                  </a:extLst>
                </a:gridCol>
                <a:gridCol w="982286">
                  <a:extLst>
                    <a:ext uri="{9D8B030D-6E8A-4147-A177-3AD203B41FA5}">
                      <a16:colId xmlns:a16="http://schemas.microsoft.com/office/drawing/2014/main" val="3413343071"/>
                    </a:ext>
                  </a:extLst>
                </a:gridCol>
                <a:gridCol w="982286">
                  <a:extLst>
                    <a:ext uri="{9D8B030D-6E8A-4147-A177-3AD203B41FA5}">
                      <a16:colId xmlns:a16="http://schemas.microsoft.com/office/drawing/2014/main" val="713917243"/>
                    </a:ext>
                  </a:extLst>
                </a:gridCol>
                <a:gridCol w="982286">
                  <a:extLst>
                    <a:ext uri="{9D8B030D-6E8A-4147-A177-3AD203B41FA5}">
                      <a16:colId xmlns:a16="http://schemas.microsoft.com/office/drawing/2014/main" val="3723266848"/>
                    </a:ext>
                  </a:extLst>
                </a:gridCol>
                <a:gridCol w="982286">
                  <a:extLst>
                    <a:ext uri="{9D8B030D-6E8A-4147-A177-3AD203B41FA5}">
                      <a16:colId xmlns:a16="http://schemas.microsoft.com/office/drawing/2014/main" val="822452781"/>
                    </a:ext>
                  </a:extLst>
                </a:gridCol>
                <a:gridCol w="982286">
                  <a:extLst>
                    <a:ext uri="{9D8B030D-6E8A-4147-A177-3AD203B41FA5}">
                      <a16:colId xmlns:a16="http://schemas.microsoft.com/office/drawing/2014/main" val="2218769561"/>
                    </a:ext>
                  </a:extLst>
                </a:gridCol>
                <a:gridCol w="982286">
                  <a:extLst>
                    <a:ext uri="{9D8B030D-6E8A-4147-A177-3AD203B41FA5}">
                      <a16:colId xmlns:a16="http://schemas.microsoft.com/office/drawing/2014/main" val="2672375094"/>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2</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3</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4</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5</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6</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路線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広谷･多良線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道越･多良線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広谷･多良線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道越･多良線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03814771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8:49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8:59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9:45</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12:19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14:00</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8:50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9:00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9:46</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12:20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ユートク前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9:01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9:47</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12:21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エレナ前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9:02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9:48</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12:22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14:03</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町立太良病院</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9:49</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12:23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多良駅前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9:52</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12:26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14:07</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ts val="1600"/>
                        </a:lnSpc>
                      </a:pPr>
                      <a:r>
                        <a:rPr lang="zh-TW" altLang="en-US" sz="1200" u="none" strike="noStrike">
                          <a:effectLst/>
                          <a:latin typeface="BIZ UDPゴシック" panose="020B0400000000000000" pitchFamily="50" charset="-128"/>
                          <a:ea typeface="BIZ UDPゴシック" panose="020B0400000000000000" pitchFamily="50" charset="-128"/>
                        </a:rPr>
                        <a:t>農協集荷所前</a:t>
                      </a:r>
                      <a:endParaRPr lang="zh-TW"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12:27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14:08</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油津西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12:28</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14:09</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9:11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9:57</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14:12</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959321832"/>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9:12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9:58</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12:32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14:13</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324439968"/>
                  </a:ext>
                </a:extLst>
              </a:tr>
            </a:tbl>
          </a:graphicData>
        </a:graphic>
      </p:graphicFrame>
      <p:graphicFrame>
        <p:nvGraphicFramePr>
          <p:cNvPr id="58" name="表 57">
            <a:extLst>
              <a:ext uri="{FF2B5EF4-FFF2-40B4-BE49-F238E27FC236}">
                <a16:creationId xmlns:a16="http://schemas.microsoft.com/office/drawing/2014/main" id="{1A087DDF-9F8E-EE8E-149F-4FB8EA5CFF6B}"/>
              </a:ext>
            </a:extLst>
          </p:cNvPr>
          <p:cNvGraphicFramePr>
            <a:graphicFrameLocks noGrp="1"/>
          </p:cNvGraphicFramePr>
          <p:nvPr>
            <p:extLst>
              <p:ext uri="{D42A27DB-BD31-4B8C-83A1-F6EECF244321}">
                <p14:modId xmlns:p14="http://schemas.microsoft.com/office/powerpoint/2010/main" val="588775860"/>
              </p:ext>
            </p:extLst>
          </p:nvPr>
        </p:nvGraphicFramePr>
        <p:xfrm>
          <a:off x="503675" y="5925210"/>
          <a:ext cx="6876002" cy="2870400"/>
        </p:xfrm>
        <a:graphic>
          <a:graphicData uri="http://schemas.openxmlformats.org/drawingml/2006/table">
            <a:tbl>
              <a:tblPr>
                <a:tableStyleId>{5C22544A-7EE6-4342-B048-85BDC9FD1C3A}</a:tableStyleId>
              </a:tblPr>
              <a:tblGrid>
                <a:gridCol w="982286">
                  <a:extLst>
                    <a:ext uri="{9D8B030D-6E8A-4147-A177-3AD203B41FA5}">
                      <a16:colId xmlns:a16="http://schemas.microsoft.com/office/drawing/2014/main" val="4250527630"/>
                    </a:ext>
                  </a:extLst>
                </a:gridCol>
                <a:gridCol w="982286">
                  <a:extLst>
                    <a:ext uri="{9D8B030D-6E8A-4147-A177-3AD203B41FA5}">
                      <a16:colId xmlns:a16="http://schemas.microsoft.com/office/drawing/2014/main" val="1630762662"/>
                    </a:ext>
                  </a:extLst>
                </a:gridCol>
                <a:gridCol w="982286">
                  <a:extLst>
                    <a:ext uri="{9D8B030D-6E8A-4147-A177-3AD203B41FA5}">
                      <a16:colId xmlns:a16="http://schemas.microsoft.com/office/drawing/2014/main" val="3223929776"/>
                    </a:ext>
                  </a:extLst>
                </a:gridCol>
                <a:gridCol w="982286">
                  <a:extLst>
                    <a:ext uri="{9D8B030D-6E8A-4147-A177-3AD203B41FA5}">
                      <a16:colId xmlns:a16="http://schemas.microsoft.com/office/drawing/2014/main" val="3785079928"/>
                    </a:ext>
                  </a:extLst>
                </a:gridCol>
                <a:gridCol w="982286">
                  <a:extLst>
                    <a:ext uri="{9D8B030D-6E8A-4147-A177-3AD203B41FA5}">
                      <a16:colId xmlns:a16="http://schemas.microsoft.com/office/drawing/2014/main" val="3969033071"/>
                    </a:ext>
                  </a:extLst>
                </a:gridCol>
                <a:gridCol w="982286">
                  <a:extLst>
                    <a:ext uri="{9D8B030D-6E8A-4147-A177-3AD203B41FA5}">
                      <a16:colId xmlns:a16="http://schemas.microsoft.com/office/drawing/2014/main" val="1770676990"/>
                    </a:ext>
                  </a:extLst>
                </a:gridCol>
                <a:gridCol w="982286">
                  <a:extLst>
                    <a:ext uri="{9D8B030D-6E8A-4147-A177-3AD203B41FA5}">
                      <a16:colId xmlns:a16="http://schemas.microsoft.com/office/drawing/2014/main" val="3967064640"/>
                    </a:ext>
                  </a:extLst>
                </a:gridCol>
              </a:tblGrid>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2</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3</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4</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5</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6</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835821485"/>
                  </a:ext>
                </a:extLst>
              </a:tr>
              <a:tr h="146050">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路線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広谷･多良線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道越･多良線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広谷･多良線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道越･多良線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243909845"/>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9:20</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9:50</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10:20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10:45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15:10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4380486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9:51</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10:21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10:46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47215040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西油津</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9:54</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10:24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10:49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541409181"/>
                  </a:ext>
                </a:extLst>
              </a:tr>
              <a:tr h="146050">
                <a:tc>
                  <a:txBody>
                    <a:bodyPr/>
                    <a:lstStyle/>
                    <a:p>
                      <a:pPr algn="l" fontAlgn="ctr">
                        <a:lnSpc>
                          <a:spcPts val="1600"/>
                        </a:lnSpc>
                      </a:pPr>
                      <a:r>
                        <a:rPr lang="zh-TW" altLang="en-US" sz="1200" u="none" strike="noStrike">
                          <a:effectLst/>
                          <a:latin typeface="BIZ UDPゴシック" panose="020B0400000000000000" pitchFamily="50" charset="-128"/>
                          <a:ea typeface="BIZ UDPゴシック" panose="020B0400000000000000" pitchFamily="50" charset="-128"/>
                        </a:rPr>
                        <a:t>農協集荷所前</a:t>
                      </a:r>
                      <a:endParaRPr lang="zh-TW"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9:25</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9:55</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10:25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104362117"/>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多良駅前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9:26</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9:56</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10:26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84893390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太良町立病院</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10:29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10:54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14:39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15:19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476470524"/>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エレナ前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10:30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10:55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3897952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ユートク前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45753115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10:32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211773032"/>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10:03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10:33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10:58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14:43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15:23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596294788"/>
                  </a:ext>
                </a:extLst>
              </a:tr>
            </a:tbl>
          </a:graphicData>
        </a:graphic>
      </p:graphicFrame>
      <p:graphicFrame>
        <p:nvGraphicFramePr>
          <p:cNvPr id="59" name="表 58">
            <a:extLst>
              <a:ext uri="{FF2B5EF4-FFF2-40B4-BE49-F238E27FC236}">
                <a16:creationId xmlns:a16="http://schemas.microsoft.com/office/drawing/2014/main" id="{C4EDF38F-9326-C776-5222-86B5D66BBDA6}"/>
              </a:ext>
            </a:extLst>
          </p:cNvPr>
          <p:cNvGraphicFramePr>
            <a:graphicFrameLocks noGrp="1"/>
          </p:cNvGraphicFramePr>
          <p:nvPr>
            <p:extLst>
              <p:ext uri="{D42A27DB-BD31-4B8C-83A1-F6EECF244321}">
                <p14:modId xmlns:p14="http://schemas.microsoft.com/office/powerpoint/2010/main" val="95429554"/>
              </p:ext>
            </p:extLst>
          </p:nvPr>
        </p:nvGraphicFramePr>
        <p:xfrm>
          <a:off x="7739675" y="2210225"/>
          <a:ext cx="6876000" cy="3073600"/>
        </p:xfrm>
        <a:graphic>
          <a:graphicData uri="http://schemas.openxmlformats.org/drawingml/2006/table">
            <a:tbl>
              <a:tblPr>
                <a:tableStyleId>{5C22544A-7EE6-4342-B048-85BDC9FD1C3A}</a:tableStyleId>
              </a:tblPr>
              <a:tblGrid>
                <a:gridCol w="985225">
                  <a:extLst>
                    <a:ext uri="{9D8B030D-6E8A-4147-A177-3AD203B41FA5}">
                      <a16:colId xmlns:a16="http://schemas.microsoft.com/office/drawing/2014/main" val="797620509"/>
                    </a:ext>
                  </a:extLst>
                </a:gridCol>
                <a:gridCol w="542775">
                  <a:extLst>
                    <a:ext uri="{9D8B030D-6E8A-4147-A177-3AD203B41FA5}">
                      <a16:colId xmlns:a16="http://schemas.microsoft.com/office/drawing/2014/main" val="810824035"/>
                    </a:ext>
                  </a:extLst>
                </a:gridCol>
                <a:gridCol w="764000">
                  <a:extLst>
                    <a:ext uri="{9D8B030D-6E8A-4147-A177-3AD203B41FA5}">
                      <a16:colId xmlns:a16="http://schemas.microsoft.com/office/drawing/2014/main" val="3763154684"/>
                    </a:ext>
                  </a:extLst>
                </a:gridCol>
                <a:gridCol w="764000">
                  <a:extLst>
                    <a:ext uri="{9D8B030D-6E8A-4147-A177-3AD203B41FA5}">
                      <a16:colId xmlns:a16="http://schemas.microsoft.com/office/drawing/2014/main" val="436710058"/>
                    </a:ext>
                  </a:extLst>
                </a:gridCol>
                <a:gridCol w="764000">
                  <a:extLst>
                    <a:ext uri="{9D8B030D-6E8A-4147-A177-3AD203B41FA5}">
                      <a16:colId xmlns:a16="http://schemas.microsoft.com/office/drawing/2014/main" val="3125030111"/>
                    </a:ext>
                  </a:extLst>
                </a:gridCol>
                <a:gridCol w="764000">
                  <a:extLst>
                    <a:ext uri="{9D8B030D-6E8A-4147-A177-3AD203B41FA5}">
                      <a16:colId xmlns:a16="http://schemas.microsoft.com/office/drawing/2014/main" val="2503806767"/>
                    </a:ext>
                  </a:extLst>
                </a:gridCol>
                <a:gridCol w="764000">
                  <a:extLst>
                    <a:ext uri="{9D8B030D-6E8A-4147-A177-3AD203B41FA5}">
                      <a16:colId xmlns:a16="http://schemas.microsoft.com/office/drawing/2014/main" val="2126777731"/>
                    </a:ext>
                  </a:extLst>
                </a:gridCol>
                <a:gridCol w="764000">
                  <a:extLst>
                    <a:ext uri="{9D8B030D-6E8A-4147-A177-3AD203B41FA5}">
                      <a16:colId xmlns:a16="http://schemas.microsoft.com/office/drawing/2014/main" val="3007796120"/>
                    </a:ext>
                  </a:extLst>
                </a:gridCol>
                <a:gridCol w="764000">
                  <a:extLst>
                    <a:ext uri="{9D8B030D-6E8A-4147-A177-3AD203B41FA5}">
                      <a16:colId xmlns:a16="http://schemas.microsoft.com/office/drawing/2014/main" val="2460583479"/>
                    </a:ext>
                  </a:extLst>
                </a:gridCol>
              </a:tblGrid>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2</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3</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4</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5</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6</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7</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13868001"/>
                  </a:ext>
                </a:extLst>
              </a:tr>
              <a:tr h="146050">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路線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今里･多良線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広谷･多良線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広谷･多良線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今里･多良線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603893985"/>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8:43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8:49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9:45</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12:19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689592128"/>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太良町役場</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8:44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9:46</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10:11</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12:20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14:51</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135929373"/>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ユートク前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8:45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9:47</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10:12</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12:21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08432705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エレナ前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8:46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9:48</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10:13</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12:22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588555978"/>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町立太良病院</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8:47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10:14</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12:23</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14:04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14:17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813100854"/>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多良駅前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10:17</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12:26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14:07</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14:20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14:57</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342883644"/>
                  </a:ext>
                </a:extLst>
              </a:tr>
              <a:tr h="146050">
                <a:tc>
                  <a:txBody>
                    <a:bodyPr/>
                    <a:lstStyle/>
                    <a:p>
                      <a:pPr algn="l" fontAlgn="ctr">
                        <a:lnSpc>
                          <a:spcPts val="1600"/>
                        </a:lnSpc>
                      </a:pPr>
                      <a:r>
                        <a:rPr lang="zh-TW" altLang="en-US" sz="1200" u="none" strike="noStrike">
                          <a:effectLst/>
                          <a:latin typeface="BIZ UDPゴシック" panose="020B0400000000000000" pitchFamily="50" charset="-128"/>
                          <a:ea typeface="BIZ UDPゴシック" panose="020B0400000000000000" pitchFamily="50" charset="-128"/>
                        </a:rPr>
                        <a:t>農協集荷所前</a:t>
                      </a:r>
                      <a:endParaRPr lang="zh-TW"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8:57</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10:18</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12:27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14:08</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14:58</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27052151"/>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油津西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10:19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12:28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14:09</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14:59</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414373046"/>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9:57</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10:22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14:12</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15:02</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64020807"/>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8:56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9:02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9:58</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10:23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12:32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14:13</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14:26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15:03</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110508438"/>
                  </a:ext>
                </a:extLst>
              </a:tr>
            </a:tbl>
          </a:graphicData>
        </a:graphic>
      </p:graphicFrame>
      <p:graphicFrame>
        <p:nvGraphicFramePr>
          <p:cNvPr id="60" name="表 59">
            <a:extLst>
              <a:ext uri="{FF2B5EF4-FFF2-40B4-BE49-F238E27FC236}">
                <a16:creationId xmlns:a16="http://schemas.microsoft.com/office/drawing/2014/main" id="{5AD8CE15-D6BB-6AE5-BBE9-C45A36EF6785}"/>
              </a:ext>
            </a:extLst>
          </p:cNvPr>
          <p:cNvGraphicFramePr>
            <a:graphicFrameLocks noGrp="1"/>
          </p:cNvGraphicFramePr>
          <p:nvPr>
            <p:extLst>
              <p:ext uri="{D42A27DB-BD31-4B8C-83A1-F6EECF244321}">
                <p14:modId xmlns:p14="http://schemas.microsoft.com/office/powerpoint/2010/main" val="2718796881"/>
              </p:ext>
            </p:extLst>
          </p:nvPr>
        </p:nvGraphicFramePr>
        <p:xfrm>
          <a:off x="7739673" y="5925210"/>
          <a:ext cx="6876002" cy="3302400"/>
        </p:xfrm>
        <a:graphic>
          <a:graphicData uri="http://schemas.openxmlformats.org/drawingml/2006/table">
            <a:tbl>
              <a:tblPr>
                <a:tableStyleId>{5C22544A-7EE6-4342-B048-85BDC9FD1C3A}</a:tableStyleId>
              </a:tblPr>
              <a:tblGrid>
                <a:gridCol w="982286">
                  <a:extLst>
                    <a:ext uri="{9D8B030D-6E8A-4147-A177-3AD203B41FA5}">
                      <a16:colId xmlns:a16="http://schemas.microsoft.com/office/drawing/2014/main" val="1123826149"/>
                    </a:ext>
                  </a:extLst>
                </a:gridCol>
                <a:gridCol w="982286">
                  <a:extLst>
                    <a:ext uri="{9D8B030D-6E8A-4147-A177-3AD203B41FA5}">
                      <a16:colId xmlns:a16="http://schemas.microsoft.com/office/drawing/2014/main" val="2185111807"/>
                    </a:ext>
                  </a:extLst>
                </a:gridCol>
                <a:gridCol w="982286">
                  <a:extLst>
                    <a:ext uri="{9D8B030D-6E8A-4147-A177-3AD203B41FA5}">
                      <a16:colId xmlns:a16="http://schemas.microsoft.com/office/drawing/2014/main" val="3191779926"/>
                    </a:ext>
                  </a:extLst>
                </a:gridCol>
                <a:gridCol w="982286">
                  <a:extLst>
                    <a:ext uri="{9D8B030D-6E8A-4147-A177-3AD203B41FA5}">
                      <a16:colId xmlns:a16="http://schemas.microsoft.com/office/drawing/2014/main" val="3150822575"/>
                    </a:ext>
                  </a:extLst>
                </a:gridCol>
                <a:gridCol w="982286">
                  <a:extLst>
                    <a:ext uri="{9D8B030D-6E8A-4147-A177-3AD203B41FA5}">
                      <a16:colId xmlns:a16="http://schemas.microsoft.com/office/drawing/2014/main" val="442367707"/>
                    </a:ext>
                  </a:extLst>
                </a:gridCol>
                <a:gridCol w="982286">
                  <a:extLst>
                    <a:ext uri="{9D8B030D-6E8A-4147-A177-3AD203B41FA5}">
                      <a16:colId xmlns:a16="http://schemas.microsoft.com/office/drawing/2014/main" val="2112555412"/>
                    </a:ext>
                  </a:extLst>
                </a:gridCol>
                <a:gridCol w="982286">
                  <a:extLst>
                    <a:ext uri="{9D8B030D-6E8A-4147-A177-3AD203B41FA5}">
                      <a16:colId xmlns:a16="http://schemas.microsoft.com/office/drawing/2014/main" val="3576586054"/>
                    </a:ext>
                  </a:extLst>
                </a:gridCol>
              </a:tblGrid>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a:t>
                      </a:r>
                      <a:r>
                        <a:rPr lang="ja-JP" altLang="en-US" sz="1200" u="none" strike="noStrike" dirty="0">
                          <a:effectLst/>
                          <a:latin typeface="BIZ UDPゴシック" panose="020B0400000000000000" pitchFamily="50" charset="-128"/>
                          <a:ea typeface="BIZ UDPゴシック" panose="020B0400000000000000" pitchFamily="50" charset="-128"/>
                        </a:rPr>
                        <a:t>便</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2</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3</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4</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5</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6</a:t>
                      </a:r>
                      <a:r>
                        <a:rPr lang="ja-JP" altLang="en-US" sz="1200" u="none" strike="noStrike">
                          <a:effectLst/>
                          <a:latin typeface="BIZ UDPゴシック" panose="020B0400000000000000" pitchFamily="50" charset="-128"/>
                          <a:ea typeface="BIZ UDPゴシック" panose="020B0400000000000000" pitchFamily="50" charset="-128"/>
                        </a:rPr>
                        <a:t>便</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17587921"/>
                  </a:ext>
                </a:extLst>
              </a:tr>
              <a:tr h="146050">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路線</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solidFill>
                            <a:srgbClr val="FF0000"/>
                          </a:solidFill>
                          <a:effectLst/>
                          <a:latin typeface="BIZ UDPゴシック" panose="020B0400000000000000" pitchFamily="50" charset="-128"/>
                          <a:ea typeface="BIZ UDPゴシック" panose="020B0400000000000000" pitchFamily="50" charset="-128"/>
                        </a:rPr>
                        <a:t>市街地巡回線</a:t>
                      </a:r>
                      <a:endParaRPr lang="zh-TW" altLang="en-US"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広谷･多良線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今里･多良線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広谷･多良線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zh-TW" altLang="en-US" sz="1200" u="none" strike="noStrike" dirty="0">
                          <a:effectLst/>
                          <a:latin typeface="BIZ UDPゴシック" panose="020B0400000000000000" pitchFamily="50" charset="-128"/>
                          <a:ea typeface="BIZ UDPゴシック" panose="020B0400000000000000" pitchFamily="50" charset="-128"/>
                        </a:rPr>
                        <a:t>今里･多良線</a:t>
                      </a: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764044198"/>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9:30</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10:20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555968190"/>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9:31</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10:21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24474972"/>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西油津</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9:24</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9:34</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10:24</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11:04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15:28</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759380070"/>
                  </a:ext>
                </a:extLst>
              </a:tr>
              <a:tr h="146050">
                <a:tc>
                  <a:txBody>
                    <a:bodyPr/>
                    <a:lstStyle/>
                    <a:p>
                      <a:pPr algn="l" fontAlgn="ctr">
                        <a:lnSpc>
                          <a:spcPts val="1600"/>
                        </a:lnSpc>
                      </a:pPr>
                      <a:r>
                        <a:rPr lang="zh-TW" altLang="en-US" sz="1200" u="none" strike="noStrike">
                          <a:effectLst/>
                          <a:latin typeface="BIZ UDPゴシック" panose="020B0400000000000000" pitchFamily="50" charset="-128"/>
                          <a:ea typeface="BIZ UDPゴシック" panose="020B0400000000000000" pitchFamily="50" charset="-128"/>
                        </a:rPr>
                        <a:t>農協集荷所前</a:t>
                      </a:r>
                      <a:endParaRPr lang="zh-TW"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9:25</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9:35</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10:25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11:05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14:35</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15:29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81409591"/>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多良駅前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9:26</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9:36</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10:26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11:06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14:36</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077812395"/>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太良町立病院</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9:29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9:39</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10:29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11:09</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14:39</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039226177"/>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エレナ前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9:40</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10:30</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11:10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14:40</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15:34</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584395887"/>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ユートク前</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9:41</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10:31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11:11</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14:41</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15:35</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97840352"/>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太良町役場</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9:42</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10:32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11:12</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14:42</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15:36</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56805229"/>
                  </a:ext>
                </a:extLst>
              </a:tr>
              <a:tr h="146050">
                <a:tc>
                  <a:txBody>
                    <a:bodyPr/>
                    <a:lstStyle/>
                    <a:p>
                      <a:pPr algn="l" fontAlgn="ctr">
                        <a:lnSpc>
                          <a:spcPts val="1600"/>
                        </a:lnSpc>
                      </a:pPr>
                      <a:r>
                        <a:rPr lang="ja-JP" altLang="en-US" sz="1200" u="none" strike="noStrike">
                          <a:effectLst/>
                          <a:latin typeface="BIZ UDPゴシック" panose="020B0400000000000000" pitchFamily="50" charset="-128"/>
                          <a:ea typeface="BIZ UDPゴシック" panose="020B0400000000000000" pitchFamily="50" charset="-128"/>
                        </a:rPr>
                        <a:t>しおさい館</a:t>
                      </a:r>
                      <a:endParaRPr lang="ja-JP" altLang="en-US"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9:33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9:43</a:t>
                      </a:r>
                      <a:endParaRPr lang="en-US" altLang="ja-JP" sz="1200" b="0" i="0" u="none" strike="noStrike">
                        <a:solidFill>
                          <a:srgbClr val="FF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10:33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11:13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a:effectLst/>
                          <a:latin typeface="BIZ UDPゴシック" panose="020B0400000000000000" pitchFamily="50" charset="-128"/>
                          <a:ea typeface="BIZ UDPゴシック" panose="020B0400000000000000" pitchFamily="50" charset="-128"/>
                        </a:rPr>
                        <a:t>14:43</a:t>
                      </a:r>
                      <a:endParaRPr lang="en-US" altLang="ja-JP" sz="1200" b="0" i="0" u="none" strike="noStrike">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u="none" strike="noStrike" dirty="0">
                          <a:effectLst/>
                          <a:latin typeface="BIZ UDPゴシック" panose="020B0400000000000000" pitchFamily="50" charset="-128"/>
                          <a:ea typeface="BIZ UDPゴシック" panose="020B0400000000000000" pitchFamily="50" charset="-128"/>
                        </a:rPr>
                        <a:t>15:37</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3600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021554208"/>
                  </a:ext>
                </a:extLst>
              </a:tr>
            </a:tbl>
          </a:graphicData>
        </a:graphic>
      </p:graphicFrame>
      <p:sp>
        <p:nvSpPr>
          <p:cNvPr id="2" name="テキスト ボックス 1">
            <a:extLst>
              <a:ext uri="{FF2B5EF4-FFF2-40B4-BE49-F238E27FC236}">
                <a16:creationId xmlns:a16="http://schemas.microsoft.com/office/drawing/2014/main" id="{D1D91FE4-61AF-A4A7-52A1-5C61F4E99038}"/>
              </a:ext>
            </a:extLst>
          </p:cNvPr>
          <p:cNvSpPr txBox="1"/>
          <p:nvPr/>
        </p:nvSpPr>
        <p:spPr>
          <a:xfrm>
            <a:off x="493990" y="1265747"/>
            <a:ext cx="6876005" cy="369332"/>
          </a:xfrm>
          <a:prstGeom prst="rect">
            <a:avLst/>
          </a:prstGeom>
          <a:noFill/>
        </p:spPr>
        <p:txBody>
          <a:bodyPr wrap="square" rtlCol="0">
            <a:spAutoFit/>
          </a:bodyPr>
          <a:lstStyle/>
          <a:p>
            <a:pPr algn="ctr"/>
            <a:r>
              <a:rPr kumimoji="1" lang="ja-JP" altLang="en-US" b="1" dirty="0">
                <a:solidFill>
                  <a:schemeClr val="accent6"/>
                </a:solidFill>
                <a:latin typeface="BIZ UDPゴシック" panose="020B0400000000000000" pitchFamily="50" charset="-128"/>
                <a:ea typeface="BIZ UDPゴシック" panose="020B0400000000000000" pitchFamily="50" charset="-128"/>
              </a:rPr>
              <a:t>木曜日</a:t>
            </a:r>
          </a:p>
        </p:txBody>
      </p:sp>
      <p:cxnSp>
        <p:nvCxnSpPr>
          <p:cNvPr id="3" name="直線コネクタ 2">
            <a:extLst>
              <a:ext uri="{FF2B5EF4-FFF2-40B4-BE49-F238E27FC236}">
                <a16:creationId xmlns:a16="http://schemas.microsoft.com/office/drawing/2014/main" id="{CEBB3339-263F-9C5D-3911-CE92067B5416}"/>
              </a:ext>
            </a:extLst>
          </p:cNvPr>
          <p:cNvCxnSpPr>
            <a:cxnSpLocks/>
          </p:cNvCxnSpPr>
          <p:nvPr/>
        </p:nvCxnSpPr>
        <p:spPr>
          <a:xfrm>
            <a:off x="493990" y="1642003"/>
            <a:ext cx="6876005"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4" name="直線コネクタ 3">
            <a:extLst>
              <a:ext uri="{FF2B5EF4-FFF2-40B4-BE49-F238E27FC236}">
                <a16:creationId xmlns:a16="http://schemas.microsoft.com/office/drawing/2014/main" id="{1CC6EE25-EB58-C117-DA99-FC2C67ED6C70}"/>
              </a:ext>
            </a:extLst>
          </p:cNvPr>
          <p:cNvCxnSpPr>
            <a:cxnSpLocks/>
          </p:cNvCxnSpPr>
          <p:nvPr/>
        </p:nvCxnSpPr>
        <p:spPr>
          <a:xfrm>
            <a:off x="493990" y="1291392"/>
            <a:ext cx="6876005"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sp>
        <p:nvSpPr>
          <p:cNvPr id="5" name="テキスト ボックス 4">
            <a:extLst>
              <a:ext uri="{FF2B5EF4-FFF2-40B4-BE49-F238E27FC236}">
                <a16:creationId xmlns:a16="http://schemas.microsoft.com/office/drawing/2014/main" id="{2BA55854-9470-6949-4626-784F1F74D9E8}"/>
              </a:ext>
            </a:extLst>
          </p:cNvPr>
          <p:cNvSpPr txBox="1"/>
          <p:nvPr/>
        </p:nvSpPr>
        <p:spPr>
          <a:xfrm>
            <a:off x="7667675" y="1265747"/>
            <a:ext cx="6876005" cy="369332"/>
          </a:xfrm>
          <a:prstGeom prst="rect">
            <a:avLst/>
          </a:prstGeom>
          <a:noFill/>
        </p:spPr>
        <p:txBody>
          <a:bodyPr wrap="square" rtlCol="0">
            <a:spAutoFit/>
          </a:bodyPr>
          <a:lstStyle/>
          <a:p>
            <a:pPr algn="ctr"/>
            <a:r>
              <a:rPr kumimoji="1" lang="ja-JP" altLang="en-US" b="1" dirty="0">
                <a:solidFill>
                  <a:schemeClr val="accent6"/>
                </a:solidFill>
                <a:latin typeface="BIZ UDPゴシック" panose="020B0400000000000000" pitchFamily="50" charset="-128"/>
                <a:ea typeface="BIZ UDPゴシック" panose="020B0400000000000000" pitchFamily="50" charset="-128"/>
              </a:rPr>
              <a:t>土曜日</a:t>
            </a:r>
          </a:p>
        </p:txBody>
      </p:sp>
      <p:cxnSp>
        <p:nvCxnSpPr>
          <p:cNvPr id="7" name="直線コネクタ 6">
            <a:extLst>
              <a:ext uri="{FF2B5EF4-FFF2-40B4-BE49-F238E27FC236}">
                <a16:creationId xmlns:a16="http://schemas.microsoft.com/office/drawing/2014/main" id="{89585300-F9A9-BF2E-4767-BB1E94B77A48}"/>
              </a:ext>
            </a:extLst>
          </p:cNvPr>
          <p:cNvCxnSpPr>
            <a:cxnSpLocks/>
          </p:cNvCxnSpPr>
          <p:nvPr/>
        </p:nvCxnSpPr>
        <p:spPr>
          <a:xfrm>
            <a:off x="7667675" y="1642003"/>
            <a:ext cx="6876005"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10" name="直線コネクタ 9">
            <a:extLst>
              <a:ext uri="{FF2B5EF4-FFF2-40B4-BE49-F238E27FC236}">
                <a16:creationId xmlns:a16="http://schemas.microsoft.com/office/drawing/2014/main" id="{28E4D5C2-CA74-38B4-6A89-DFF3FDF9D81E}"/>
              </a:ext>
            </a:extLst>
          </p:cNvPr>
          <p:cNvCxnSpPr>
            <a:cxnSpLocks/>
          </p:cNvCxnSpPr>
          <p:nvPr/>
        </p:nvCxnSpPr>
        <p:spPr>
          <a:xfrm>
            <a:off x="7667675" y="1291392"/>
            <a:ext cx="6876005" cy="0"/>
          </a:xfrm>
          <a:prstGeom prst="line">
            <a:avLst/>
          </a:prstGeom>
          <a:ln w="28575">
            <a:solidFill>
              <a:schemeClr val="accent6"/>
            </a:solidFill>
          </a:ln>
        </p:spPr>
        <p:style>
          <a:lnRef idx="2">
            <a:schemeClr val="accent1"/>
          </a:lnRef>
          <a:fillRef idx="0">
            <a:schemeClr val="accent1"/>
          </a:fillRef>
          <a:effectRef idx="1">
            <a:schemeClr val="accent1"/>
          </a:effectRef>
          <a:fontRef idx="minor">
            <a:schemeClr val="tx1"/>
          </a:fontRef>
        </p:style>
      </p:cxnSp>
      <p:grpSp>
        <p:nvGrpSpPr>
          <p:cNvPr id="12" name="グループ化 11">
            <a:extLst>
              <a:ext uri="{FF2B5EF4-FFF2-40B4-BE49-F238E27FC236}">
                <a16:creationId xmlns:a16="http://schemas.microsoft.com/office/drawing/2014/main" id="{D9A06B6C-CB9E-6CE3-0817-667D2D77CA8C}"/>
              </a:ext>
            </a:extLst>
          </p:cNvPr>
          <p:cNvGrpSpPr/>
          <p:nvPr/>
        </p:nvGrpSpPr>
        <p:grpSpPr>
          <a:xfrm>
            <a:off x="561975" y="5460915"/>
            <a:ext cx="3590925" cy="381084"/>
            <a:chOff x="561975" y="3590840"/>
            <a:chExt cx="3590925" cy="381084"/>
          </a:xfrm>
        </p:grpSpPr>
        <p:sp>
          <p:nvSpPr>
            <p:cNvPr id="13" name="円弧 12">
              <a:extLst>
                <a:ext uri="{FF2B5EF4-FFF2-40B4-BE49-F238E27FC236}">
                  <a16:creationId xmlns:a16="http://schemas.microsoft.com/office/drawing/2014/main" id="{C87B2B91-B1D7-416E-B33F-F5421A1DD04E}"/>
                </a:ext>
              </a:extLst>
            </p:cNvPr>
            <p:cNvSpPr/>
            <p:nvPr/>
          </p:nvSpPr>
          <p:spPr>
            <a:xfrm rot="7200000">
              <a:off x="561975" y="3600449"/>
              <a:ext cx="371475" cy="371475"/>
            </a:xfrm>
            <a:prstGeom prst="arc">
              <a:avLst>
                <a:gd name="adj1" fmla="val 16200000"/>
                <a:gd name="adj2" fmla="val 13880412"/>
              </a:avLst>
            </a:prstGeom>
            <a:ln w="53975">
              <a:solidFill>
                <a:srgbClr val="00B050"/>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7C26FA2C-06E3-74B8-6257-DD1BBDD504E7}"/>
                </a:ext>
              </a:extLst>
            </p:cNvPr>
            <p:cNvSpPr txBox="1"/>
            <p:nvPr/>
          </p:nvSpPr>
          <p:spPr>
            <a:xfrm>
              <a:off x="938783" y="3590840"/>
              <a:ext cx="3214117" cy="369332"/>
            </a:xfrm>
            <a:prstGeom prst="rect">
              <a:avLst/>
            </a:prstGeom>
            <a:noFill/>
          </p:spPr>
          <p:txBody>
            <a:bodyPr wrap="square" rtlCol="0">
              <a:spAutoFit/>
            </a:bodyPr>
            <a:lstStyle/>
            <a:p>
              <a:r>
                <a:rPr kumimoji="1" lang="ja-JP" altLang="en-US" b="1" dirty="0">
                  <a:solidFill>
                    <a:srgbClr val="00B050"/>
                  </a:solidFill>
                  <a:latin typeface="BIZ UDPゴシック" panose="020B0400000000000000" pitchFamily="50" charset="-128"/>
                  <a:ea typeface="BIZ UDPゴシック" panose="020B0400000000000000" pitchFamily="50" charset="-128"/>
                </a:rPr>
                <a:t>右回り</a:t>
              </a:r>
            </a:p>
          </p:txBody>
        </p:sp>
      </p:grpSp>
      <p:grpSp>
        <p:nvGrpSpPr>
          <p:cNvPr id="15" name="グループ化 14">
            <a:extLst>
              <a:ext uri="{FF2B5EF4-FFF2-40B4-BE49-F238E27FC236}">
                <a16:creationId xmlns:a16="http://schemas.microsoft.com/office/drawing/2014/main" id="{90EC6301-3D87-9D7B-7177-4FB2A6E1DD44}"/>
              </a:ext>
            </a:extLst>
          </p:cNvPr>
          <p:cNvGrpSpPr/>
          <p:nvPr/>
        </p:nvGrpSpPr>
        <p:grpSpPr>
          <a:xfrm>
            <a:off x="561975" y="1746165"/>
            <a:ext cx="3590925" cy="381084"/>
            <a:chOff x="561975" y="6838865"/>
            <a:chExt cx="3590925" cy="381084"/>
          </a:xfrm>
        </p:grpSpPr>
        <p:sp>
          <p:nvSpPr>
            <p:cNvPr id="16" name="円弧 15">
              <a:extLst>
                <a:ext uri="{FF2B5EF4-FFF2-40B4-BE49-F238E27FC236}">
                  <a16:creationId xmlns:a16="http://schemas.microsoft.com/office/drawing/2014/main" id="{B9BB51A5-C2F9-9FA3-C71E-181C8C4CAC9B}"/>
                </a:ext>
              </a:extLst>
            </p:cNvPr>
            <p:cNvSpPr/>
            <p:nvPr/>
          </p:nvSpPr>
          <p:spPr>
            <a:xfrm rot="6604425">
              <a:off x="561975" y="6848474"/>
              <a:ext cx="371475" cy="371475"/>
            </a:xfrm>
            <a:prstGeom prst="arc">
              <a:avLst>
                <a:gd name="adj1" fmla="val 16200000"/>
                <a:gd name="adj2" fmla="val 13880412"/>
              </a:avLst>
            </a:prstGeom>
            <a:ln w="53975">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7C8B0BCF-BAAD-E576-29F5-FAF822FAE9A3}"/>
                </a:ext>
              </a:extLst>
            </p:cNvPr>
            <p:cNvSpPr txBox="1"/>
            <p:nvPr/>
          </p:nvSpPr>
          <p:spPr>
            <a:xfrm>
              <a:off x="938783" y="6838865"/>
              <a:ext cx="3214117" cy="369332"/>
            </a:xfrm>
            <a:prstGeom prst="rect">
              <a:avLst/>
            </a:prstGeom>
            <a:noFill/>
          </p:spPr>
          <p:txBody>
            <a:bodyPr wrap="square" rtlCol="0">
              <a:spAutoFit/>
            </a:bodyPr>
            <a:lstStyle/>
            <a:p>
              <a:r>
                <a:rPr kumimoji="1" lang="ja-JP" altLang="en-US" b="1" dirty="0">
                  <a:solidFill>
                    <a:srgbClr val="0070C0"/>
                  </a:solidFill>
                  <a:latin typeface="BIZ UDPゴシック" panose="020B0400000000000000" pitchFamily="50" charset="-128"/>
                  <a:ea typeface="BIZ UDPゴシック" panose="020B0400000000000000" pitchFamily="50" charset="-128"/>
                </a:rPr>
                <a:t>左回り</a:t>
              </a:r>
            </a:p>
          </p:txBody>
        </p:sp>
      </p:grpSp>
      <p:grpSp>
        <p:nvGrpSpPr>
          <p:cNvPr id="19" name="グループ化 18">
            <a:extLst>
              <a:ext uri="{FF2B5EF4-FFF2-40B4-BE49-F238E27FC236}">
                <a16:creationId xmlns:a16="http://schemas.microsoft.com/office/drawing/2014/main" id="{843A77BD-3AEB-E9F3-33BD-7E3980988E82}"/>
              </a:ext>
            </a:extLst>
          </p:cNvPr>
          <p:cNvGrpSpPr/>
          <p:nvPr/>
        </p:nvGrpSpPr>
        <p:grpSpPr>
          <a:xfrm>
            <a:off x="7766896" y="5460915"/>
            <a:ext cx="3590925" cy="381084"/>
            <a:chOff x="561975" y="3590840"/>
            <a:chExt cx="3590925" cy="381084"/>
          </a:xfrm>
        </p:grpSpPr>
        <p:sp>
          <p:nvSpPr>
            <p:cNvPr id="20" name="円弧 19">
              <a:extLst>
                <a:ext uri="{FF2B5EF4-FFF2-40B4-BE49-F238E27FC236}">
                  <a16:creationId xmlns:a16="http://schemas.microsoft.com/office/drawing/2014/main" id="{6E7864B2-E656-3A16-884E-735987911C2E}"/>
                </a:ext>
              </a:extLst>
            </p:cNvPr>
            <p:cNvSpPr/>
            <p:nvPr/>
          </p:nvSpPr>
          <p:spPr>
            <a:xfrm rot="7200000">
              <a:off x="561975" y="3600449"/>
              <a:ext cx="371475" cy="371475"/>
            </a:xfrm>
            <a:prstGeom prst="arc">
              <a:avLst>
                <a:gd name="adj1" fmla="val 16200000"/>
                <a:gd name="adj2" fmla="val 13880412"/>
              </a:avLst>
            </a:prstGeom>
            <a:ln w="53975">
              <a:solidFill>
                <a:srgbClr val="00B050"/>
              </a:solidFill>
              <a:tail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564349D4-0492-E9CD-323E-8156B69A82E2}"/>
                </a:ext>
              </a:extLst>
            </p:cNvPr>
            <p:cNvSpPr txBox="1"/>
            <p:nvPr/>
          </p:nvSpPr>
          <p:spPr>
            <a:xfrm>
              <a:off x="938783" y="3590840"/>
              <a:ext cx="3214117" cy="369332"/>
            </a:xfrm>
            <a:prstGeom prst="rect">
              <a:avLst/>
            </a:prstGeom>
            <a:noFill/>
          </p:spPr>
          <p:txBody>
            <a:bodyPr wrap="square" rtlCol="0">
              <a:spAutoFit/>
            </a:bodyPr>
            <a:lstStyle/>
            <a:p>
              <a:r>
                <a:rPr kumimoji="1" lang="ja-JP" altLang="en-US" b="1" dirty="0">
                  <a:solidFill>
                    <a:srgbClr val="00B050"/>
                  </a:solidFill>
                  <a:latin typeface="BIZ UDPゴシック" panose="020B0400000000000000" pitchFamily="50" charset="-128"/>
                  <a:ea typeface="BIZ UDPゴシック" panose="020B0400000000000000" pitchFamily="50" charset="-128"/>
                </a:rPr>
                <a:t>右回り</a:t>
              </a:r>
            </a:p>
          </p:txBody>
        </p:sp>
      </p:grpSp>
      <p:grpSp>
        <p:nvGrpSpPr>
          <p:cNvPr id="22" name="グループ化 21">
            <a:extLst>
              <a:ext uri="{FF2B5EF4-FFF2-40B4-BE49-F238E27FC236}">
                <a16:creationId xmlns:a16="http://schemas.microsoft.com/office/drawing/2014/main" id="{F8F414AF-6F20-E87B-53E3-1BBCDDDFC5F5}"/>
              </a:ext>
            </a:extLst>
          </p:cNvPr>
          <p:cNvGrpSpPr/>
          <p:nvPr/>
        </p:nvGrpSpPr>
        <p:grpSpPr>
          <a:xfrm>
            <a:off x="7766896" y="1746165"/>
            <a:ext cx="3590925" cy="381084"/>
            <a:chOff x="561975" y="6838865"/>
            <a:chExt cx="3590925" cy="381084"/>
          </a:xfrm>
        </p:grpSpPr>
        <p:sp>
          <p:nvSpPr>
            <p:cNvPr id="23" name="円弧 22">
              <a:extLst>
                <a:ext uri="{FF2B5EF4-FFF2-40B4-BE49-F238E27FC236}">
                  <a16:creationId xmlns:a16="http://schemas.microsoft.com/office/drawing/2014/main" id="{26EF43F2-41DB-17BC-0FA9-D8421257EFCA}"/>
                </a:ext>
              </a:extLst>
            </p:cNvPr>
            <p:cNvSpPr/>
            <p:nvPr/>
          </p:nvSpPr>
          <p:spPr>
            <a:xfrm rot="6604425">
              <a:off x="561975" y="6848474"/>
              <a:ext cx="371475" cy="371475"/>
            </a:xfrm>
            <a:prstGeom prst="arc">
              <a:avLst>
                <a:gd name="adj1" fmla="val 16200000"/>
                <a:gd name="adj2" fmla="val 13880412"/>
              </a:avLst>
            </a:prstGeom>
            <a:ln w="53975">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E7FB5BA7-F3D8-2668-25A4-8345A773EACB}"/>
                </a:ext>
              </a:extLst>
            </p:cNvPr>
            <p:cNvSpPr txBox="1"/>
            <p:nvPr/>
          </p:nvSpPr>
          <p:spPr>
            <a:xfrm>
              <a:off x="938783" y="6838865"/>
              <a:ext cx="3214117" cy="369332"/>
            </a:xfrm>
            <a:prstGeom prst="rect">
              <a:avLst/>
            </a:prstGeom>
            <a:noFill/>
          </p:spPr>
          <p:txBody>
            <a:bodyPr wrap="square" rtlCol="0">
              <a:spAutoFit/>
            </a:bodyPr>
            <a:lstStyle/>
            <a:p>
              <a:r>
                <a:rPr kumimoji="1" lang="ja-JP" altLang="en-US" b="1" dirty="0">
                  <a:solidFill>
                    <a:srgbClr val="0070C0"/>
                  </a:solidFill>
                  <a:latin typeface="BIZ UDPゴシック" panose="020B0400000000000000" pitchFamily="50" charset="-128"/>
                  <a:ea typeface="BIZ UDPゴシック" panose="020B0400000000000000" pitchFamily="50" charset="-128"/>
                </a:rPr>
                <a:t>左回り</a:t>
              </a:r>
            </a:p>
          </p:txBody>
        </p:sp>
      </p:grpSp>
    </p:spTree>
    <p:extLst>
      <p:ext uri="{BB962C8B-B14F-4D97-AF65-F5344CB8AC3E}">
        <p14:creationId xmlns:p14="http://schemas.microsoft.com/office/powerpoint/2010/main" val="2311435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B4B62D68-22CD-9DFB-A82E-522C0B277131}"/>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en-US" altLang="ja-JP" sz="2000" b="1" dirty="0">
                <a:latin typeface="BIZ UDPゴシック" panose="020B0400000000000000" pitchFamily="50" charset="-128"/>
                <a:ea typeface="BIZ UDPゴシック" panose="020B0400000000000000" pitchFamily="50" charset="-128"/>
              </a:rPr>
              <a:t>1.</a:t>
            </a:r>
            <a:r>
              <a:rPr kumimoji="1" lang="ja-JP" altLang="en-US" sz="2000" b="1" dirty="0">
                <a:latin typeface="BIZ UDPゴシック" panose="020B0400000000000000" pitchFamily="50" charset="-128"/>
                <a:ea typeface="BIZ UDPゴシック" panose="020B0400000000000000" pitchFamily="50" charset="-128"/>
              </a:rPr>
              <a:t>コミュニティバス利用状況について</a:t>
            </a:r>
          </a:p>
        </p:txBody>
      </p:sp>
      <p:sp>
        <p:nvSpPr>
          <p:cNvPr id="9" name="正方形/長方形 8">
            <a:extLst>
              <a:ext uri="{FF2B5EF4-FFF2-40B4-BE49-F238E27FC236}">
                <a16:creationId xmlns:a16="http://schemas.microsoft.com/office/drawing/2014/main" id="{D38DB888-0494-18DA-F103-F09083C25AB7}"/>
              </a:ext>
            </a:extLst>
          </p:cNvPr>
          <p:cNvSpPr/>
          <p:nvPr/>
        </p:nvSpPr>
        <p:spPr>
          <a:xfrm>
            <a:off x="431675" y="714738"/>
            <a:ext cx="14400000" cy="40188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72000" rtlCol="0" anchor="ctr">
            <a:spAutoFit/>
          </a:bodyPr>
          <a:lstStyle/>
          <a:p>
            <a:pPr>
              <a:lnSpc>
                <a:spcPts val="2000"/>
              </a:lnSpc>
            </a:pP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４</a:t>
            </a: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各路線の見直しの概要</a:t>
            </a:r>
          </a:p>
        </p:txBody>
      </p:sp>
      <p:sp>
        <p:nvSpPr>
          <p:cNvPr id="10" name="テキスト ボックス 9">
            <a:extLst>
              <a:ext uri="{FF2B5EF4-FFF2-40B4-BE49-F238E27FC236}">
                <a16:creationId xmlns:a16="http://schemas.microsoft.com/office/drawing/2014/main" id="{366645B9-1290-5863-37D7-AC97E92353FA}"/>
              </a:ext>
            </a:extLst>
          </p:cNvPr>
          <p:cNvSpPr txBox="1"/>
          <p:nvPr/>
        </p:nvSpPr>
        <p:spPr>
          <a:xfrm>
            <a:off x="503675" y="1440031"/>
            <a:ext cx="6876000" cy="960510"/>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運行ルートについては、「市街地巡回線」にあわせて「しおさい館」「太良町役場」の停車順を変更することで、「市街地巡回線」を補完（下表の赤枠部分）</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「下り」第</a:t>
            </a:r>
            <a:r>
              <a:rPr kumimoji="1" lang="en-US" altLang="ja-JP" sz="1200" dirty="0">
                <a:latin typeface="BIZ UDPゴシック" panose="020B0400000000000000" pitchFamily="50" charset="-128"/>
                <a:ea typeface="BIZ UDPゴシック" panose="020B0400000000000000" pitchFamily="50" charset="-128"/>
              </a:rPr>
              <a:t>1</a:t>
            </a:r>
            <a:r>
              <a:rPr kumimoji="1" lang="ja-JP" altLang="en-US" sz="1200" dirty="0">
                <a:latin typeface="BIZ UDPゴシック" panose="020B0400000000000000" pitchFamily="50" charset="-128"/>
                <a:ea typeface="BIZ UDPゴシック" panose="020B0400000000000000" pitchFamily="50" charset="-128"/>
              </a:rPr>
              <a:t>便の「しおさい館」発時刻は、見直し前</a:t>
            </a:r>
            <a:r>
              <a:rPr kumimoji="1" lang="en-US" altLang="ja-JP" sz="1200" dirty="0">
                <a:latin typeface="BIZ UDPゴシック" panose="020B0400000000000000" pitchFamily="50" charset="-128"/>
                <a:ea typeface="BIZ UDPゴシック" panose="020B0400000000000000" pitchFamily="50" charset="-128"/>
              </a:rPr>
              <a:t>10:58</a:t>
            </a:r>
            <a:r>
              <a:rPr kumimoji="1" lang="ja-JP" altLang="en-US" sz="1200" dirty="0">
                <a:latin typeface="BIZ UDPゴシック" panose="020B0400000000000000" pitchFamily="50" charset="-128"/>
                <a:ea typeface="BIZ UDPゴシック" panose="020B0400000000000000" pitchFamily="50" charset="-128"/>
              </a:rPr>
              <a:t>発を</a:t>
            </a:r>
            <a:r>
              <a:rPr kumimoji="1" lang="en-US" altLang="ja-JP" sz="1200" dirty="0">
                <a:latin typeface="BIZ UDPゴシック" panose="020B0400000000000000" pitchFamily="50" charset="-128"/>
                <a:ea typeface="BIZ UDPゴシック" panose="020B0400000000000000" pitchFamily="50" charset="-128"/>
              </a:rPr>
              <a:t>11:58</a:t>
            </a:r>
            <a:r>
              <a:rPr kumimoji="1" lang="ja-JP" altLang="en-US" sz="1200" dirty="0">
                <a:latin typeface="BIZ UDPゴシック" panose="020B0400000000000000" pitchFamily="50" charset="-128"/>
                <a:ea typeface="BIZ UDPゴシック" panose="020B0400000000000000" pitchFamily="50" charset="-128"/>
              </a:rPr>
              <a:t>発に後送り（</a:t>
            </a:r>
            <a:r>
              <a:rPr kumimoji="1" lang="en-US" altLang="ja-JP" sz="1200" dirty="0">
                <a:latin typeface="BIZ UDPゴシック" panose="020B0400000000000000" pitchFamily="50" charset="-128"/>
                <a:ea typeface="BIZ UDPゴシック" panose="020B0400000000000000" pitchFamily="50" charset="-128"/>
              </a:rPr>
              <a:t>1</a:t>
            </a:r>
            <a:r>
              <a:rPr kumimoji="1" lang="ja-JP" altLang="en-US" sz="1200" dirty="0">
                <a:latin typeface="BIZ UDPゴシック" panose="020B0400000000000000" pitchFamily="50" charset="-128"/>
                <a:ea typeface="BIZ UDPゴシック" panose="020B0400000000000000" pitchFamily="50" charset="-128"/>
              </a:rPr>
              <a:t>便の下りは発時刻が遅い便ほど利用が多い傾向）</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1" name="正方形/長方形 10">
            <a:extLst>
              <a:ext uri="{FF2B5EF4-FFF2-40B4-BE49-F238E27FC236}">
                <a16:creationId xmlns:a16="http://schemas.microsoft.com/office/drawing/2014/main" id="{8E01D223-B35C-23D8-0FF6-1DFB1D1398AF}"/>
              </a:ext>
            </a:extLst>
          </p:cNvPr>
          <p:cNvSpPr/>
          <p:nvPr/>
        </p:nvSpPr>
        <p:spPr>
          <a:xfrm>
            <a:off x="431675" y="1116625"/>
            <a:ext cx="14256000" cy="9215281"/>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AD5FECA0-339A-9B66-B374-DD9FF478F68C}"/>
              </a:ext>
            </a:extLst>
          </p:cNvPr>
          <p:cNvSpPr/>
          <p:nvPr/>
        </p:nvSpPr>
        <p:spPr>
          <a:xfrm>
            <a:off x="431675" y="1116625"/>
            <a:ext cx="7020000"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①伊福・片峰線（月・水・金）</a:t>
            </a:r>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5</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sp>
        <p:nvSpPr>
          <p:cNvPr id="2" name="正方形/長方形 1">
            <a:extLst>
              <a:ext uri="{FF2B5EF4-FFF2-40B4-BE49-F238E27FC236}">
                <a16:creationId xmlns:a16="http://schemas.microsoft.com/office/drawing/2014/main" id="{5668E845-5E4E-A739-4834-17BC1EDAEE2D}"/>
              </a:ext>
            </a:extLst>
          </p:cNvPr>
          <p:cNvSpPr/>
          <p:nvPr/>
        </p:nvSpPr>
        <p:spPr>
          <a:xfrm>
            <a:off x="7668581" y="1116625"/>
            <a:ext cx="7020000"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③端月・川北線（月・水・金）</a:t>
            </a:r>
          </a:p>
        </p:txBody>
      </p:sp>
      <p:sp>
        <p:nvSpPr>
          <p:cNvPr id="28" name="テキスト ボックス 27">
            <a:extLst>
              <a:ext uri="{FF2B5EF4-FFF2-40B4-BE49-F238E27FC236}">
                <a16:creationId xmlns:a16="http://schemas.microsoft.com/office/drawing/2014/main" id="{AA51F321-02D1-7A90-06FC-F4C9A028B223}"/>
              </a:ext>
            </a:extLst>
          </p:cNvPr>
          <p:cNvSpPr txBox="1"/>
          <p:nvPr/>
        </p:nvSpPr>
        <p:spPr>
          <a:xfrm>
            <a:off x="7740581" y="1453593"/>
            <a:ext cx="6876000" cy="729678"/>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運行ルートについて、市街地内の停車順を見直し、「市街地巡回線」の一部を構成（下表の赤枠部分）</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車両運用の関係で、「上り」第</a:t>
            </a:r>
            <a:r>
              <a:rPr kumimoji="1" lang="en-US" altLang="ja-JP" sz="1200" dirty="0">
                <a:latin typeface="BIZ UDPゴシック" panose="020B0400000000000000" pitchFamily="50" charset="-128"/>
                <a:ea typeface="BIZ UDPゴシック" panose="020B0400000000000000" pitchFamily="50" charset="-128"/>
              </a:rPr>
              <a:t>2</a:t>
            </a:r>
            <a:r>
              <a:rPr kumimoji="1" lang="ja-JP" altLang="en-US" sz="1200" dirty="0">
                <a:latin typeface="BIZ UDPゴシック" panose="020B0400000000000000" pitchFamily="50" charset="-128"/>
                <a:ea typeface="BIZ UDPゴシック" panose="020B0400000000000000" pitchFamily="50" charset="-128"/>
              </a:rPr>
              <a:t>便の「喰場婦人ホーム前」発時刻を、見直し前</a:t>
            </a:r>
            <a:r>
              <a:rPr kumimoji="1" lang="en-US" altLang="ja-JP" sz="1200" dirty="0">
                <a:latin typeface="BIZ UDPゴシック" panose="020B0400000000000000" pitchFamily="50" charset="-128"/>
                <a:ea typeface="BIZ UDPゴシック" panose="020B0400000000000000" pitchFamily="50" charset="-128"/>
              </a:rPr>
              <a:t>12:54</a:t>
            </a:r>
            <a:r>
              <a:rPr kumimoji="1" lang="ja-JP" altLang="en-US" sz="1200" dirty="0">
                <a:latin typeface="BIZ UDPゴシック" panose="020B0400000000000000" pitchFamily="50" charset="-128"/>
                <a:ea typeface="BIZ UDPゴシック" panose="020B0400000000000000" pitchFamily="50" charset="-128"/>
              </a:rPr>
              <a:t>発を</a:t>
            </a:r>
            <a:r>
              <a:rPr kumimoji="1" lang="en-US" altLang="ja-JP" sz="1200" dirty="0">
                <a:latin typeface="BIZ UDPゴシック" panose="020B0400000000000000" pitchFamily="50" charset="-128"/>
                <a:ea typeface="BIZ UDPゴシック" panose="020B0400000000000000" pitchFamily="50" charset="-128"/>
              </a:rPr>
              <a:t>12:15</a:t>
            </a:r>
            <a:r>
              <a:rPr kumimoji="1" lang="ja-JP" altLang="en-US" sz="1200" dirty="0">
                <a:latin typeface="BIZ UDPゴシック" panose="020B0400000000000000" pitchFamily="50" charset="-128"/>
                <a:ea typeface="BIZ UDPゴシック" panose="020B0400000000000000" pitchFamily="50" charset="-128"/>
              </a:rPr>
              <a:t>発に繰り上げ</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6" name="テキスト ボックス 15">
            <a:extLst>
              <a:ext uri="{FF2B5EF4-FFF2-40B4-BE49-F238E27FC236}">
                <a16:creationId xmlns:a16="http://schemas.microsoft.com/office/drawing/2014/main" id="{FD68218F-20FA-00DE-DE1B-321049CCF388}"/>
              </a:ext>
            </a:extLst>
          </p:cNvPr>
          <p:cNvSpPr txBox="1"/>
          <p:nvPr/>
        </p:nvSpPr>
        <p:spPr>
          <a:xfrm>
            <a:off x="503675" y="6331612"/>
            <a:ext cx="6876000" cy="960510"/>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運行ルートについては、「市街地巡回線」にあわせて「しおさい館」「太良町役場」の停車順を変更することで、「市街地巡回線」を補完（下表の赤枠部分）</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「下り」第</a:t>
            </a:r>
            <a:r>
              <a:rPr kumimoji="1" lang="en-US" altLang="ja-JP" sz="1200" dirty="0">
                <a:latin typeface="BIZ UDPゴシック" panose="020B0400000000000000" pitchFamily="50" charset="-128"/>
                <a:ea typeface="BIZ UDPゴシック" panose="020B0400000000000000" pitchFamily="50" charset="-128"/>
              </a:rPr>
              <a:t>1</a:t>
            </a:r>
            <a:r>
              <a:rPr kumimoji="1" lang="ja-JP" altLang="en-US" sz="1200" dirty="0">
                <a:latin typeface="BIZ UDPゴシック" panose="020B0400000000000000" pitchFamily="50" charset="-128"/>
                <a:ea typeface="BIZ UDPゴシック" panose="020B0400000000000000" pitchFamily="50" charset="-128"/>
              </a:rPr>
              <a:t>便の「しおさい館」発時刻は、見直し前</a:t>
            </a:r>
            <a:r>
              <a:rPr kumimoji="1" lang="en-US" altLang="ja-JP" sz="1200" dirty="0">
                <a:latin typeface="BIZ UDPゴシック" panose="020B0400000000000000" pitchFamily="50" charset="-128"/>
                <a:ea typeface="BIZ UDPゴシック" panose="020B0400000000000000" pitchFamily="50" charset="-128"/>
              </a:rPr>
              <a:t>9</a:t>
            </a:r>
            <a:r>
              <a:rPr kumimoji="1" lang="ja-JP" altLang="en-US" sz="1200" dirty="0">
                <a:latin typeface="BIZ UDPゴシック" panose="020B0400000000000000" pitchFamily="50" charset="-128"/>
                <a:ea typeface="BIZ UDPゴシック" panose="020B0400000000000000" pitchFamily="50" charset="-128"/>
              </a:rPr>
              <a:t>：</a:t>
            </a:r>
            <a:r>
              <a:rPr kumimoji="1" lang="en-US" altLang="ja-JP" sz="1200" dirty="0">
                <a:latin typeface="BIZ UDPゴシック" panose="020B0400000000000000" pitchFamily="50" charset="-128"/>
                <a:ea typeface="BIZ UDPゴシック" panose="020B0400000000000000" pitchFamily="50" charset="-128"/>
              </a:rPr>
              <a:t>37</a:t>
            </a:r>
            <a:r>
              <a:rPr kumimoji="1" lang="ja-JP" altLang="en-US" sz="1200" dirty="0">
                <a:latin typeface="BIZ UDPゴシック" panose="020B0400000000000000" pitchFamily="50" charset="-128"/>
                <a:ea typeface="BIZ UDPゴシック" panose="020B0400000000000000" pitchFamily="50" charset="-128"/>
              </a:rPr>
              <a:t>発を</a:t>
            </a:r>
            <a:r>
              <a:rPr kumimoji="1" lang="en-US" altLang="ja-JP" sz="1200" dirty="0">
                <a:latin typeface="BIZ UDPゴシック" panose="020B0400000000000000" pitchFamily="50" charset="-128"/>
                <a:ea typeface="BIZ UDPゴシック" panose="020B0400000000000000" pitchFamily="50" charset="-128"/>
              </a:rPr>
              <a:t>10</a:t>
            </a:r>
            <a:r>
              <a:rPr kumimoji="1" lang="ja-JP" altLang="en-US" sz="1200" dirty="0">
                <a:latin typeface="BIZ UDPゴシック" panose="020B0400000000000000" pitchFamily="50" charset="-128"/>
                <a:ea typeface="BIZ UDPゴシック" panose="020B0400000000000000" pitchFamily="50" charset="-128"/>
              </a:rPr>
              <a:t>：</a:t>
            </a:r>
            <a:r>
              <a:rPr kumimoji="1" lang="en-US" altLang="ja-JP" sz="1200" dirty="0">
                <a:latin typeface="BIZ UDPゴシック" panose="020B0400000000000000" pitchFamily="50" charset="-128"/>
                <a:ea typeface="BIZ UDPゴシック" panose="020B0400000000000000" pitchFamily="50" charset="-128"/>
              </a:rPr>
              <a:t>00</a:t>
            </a:r>
            <a:r>
              <a:rPr kumimoji="1" lang="ja-JP" altLang="en-US" sz="1200" dirty="0">
                <a:latin typeface="BIZ UDPゴシック" panose="020B0400000000000000" pitchFamily="50" charset="-128"/>
                <a:ea typeface="BIZ UDPゴシック" panose="020B0400000000000000" pitchFamily="50" charset="-128"/>
              </a:rPr>
              <a:t>発に後送り（</a:t>
            </a:r>
            <a:r>
              <a:rPr kumimoji="1" lang="en-US" altLang="ja-JP" sz="1200" dirty="0">
                <a:latin typeface="BIZ UDPゴシック" panose="020B0400000000000000" pitchFamily="50" charset="-128"/>
                <a:ea typeface="BIZ UDPゴシック" panose="020B0400000000000000" pitchFamily="50" charset="-128"/>
              </a:rPr>
              <a:t>1</a:t>
            </a:r>
            <a:r>
              <a:rPr kumimoji="1" lang="ja-JP" altLang="en-US" sz="1200" dirty="0">
                <a:latin typeface="BIZ UDPゴシック" panose="020B0400000000000000" pitchFamily="50" charset="-128"/>
                <a:ea typeface="BIZ UDPゴシック" panose="020B0400000000000000" pitchFamily="50" charset="-128"/>
              </a:rPr>
              <a:t>便の下りは発時刻が遅い便ほど利用が多い傾向）</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7" name="正方形/長方形 16">
            <a:extLst>
              <a:ext uri="{FF2B5EF4-FFF2-40B4-BE49-F238E27FC236}">
                <a16:creationId xmlns:a16="http://schemas.microsoft.com/office/drawing/2014/main" id="{0C904F83-AD7A-F347-267C-20C53E01ECA0}"/>
              </a:ext>
            </a:extLst>
          </p:cNvPr>
          <p:cNvSpPr/>
          <p:nvPr/>
        </p:nvSpPr>
        <p:spPr>
          <a:xfrm>
            <a:off x="431675" y="6008206"/>
            <a:ext cx="7020000"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②中山線（月・水・金）</a:t>
            </a:r>
          </a:p>
        </p:txBody>
      </p:sp>
      <p:sp>
        <p:nvSpPr>
          <p:cNvPr id="19" name="正方形/長方形 18">
            <a:extLst>
              <a:ext uri="{FF2B5EF4-FFF2-40B4-BE49-F238E27FC236}">
                <a16:creationId xmlns:a16="http://schemas.microsoft.com/office/drawing/2014/main" id="{173AE46A-F605-E622-A72A-7315944A5986}"/>
              </a:ext>
            </a:extLst>
          </p:cNvPr>
          <p:cNvSpPr/>
          <p:nvPr/>
        </p:nvSpPr>
        <p:spPr>
          <a:xfrm>
            <a:off x="7668581" y="6023151"/>
            <a:ext cx="7020000"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④中尾線（月・水・金）</a:t>
            </a:r>
          </a:p>
        </p:txBody>
      </p:sp>
      <p:sp>
        <p:nvSpPr>
          <p:cNvPr id="20" name="テキスト ボックス 19">
            <a:extLst>
              <a:ext uri="{FF2B5EF4-FFF2-40B4-BE49-F238E27FC236}">
                <a16:creationId xmlns:a16="http://schemas.microsoft.com/office/drawing/2014/main" id="{9749AEB4-40C4-7795-0289-31E9342B76CC}"/>
              </a:ext>
            </a:extLst>
          </p:cNvPr>
          <p:cNvSpPr txBox="1"/>
          <p:nvPr/>
        </p:nvSpPr>
        <p:spPr>
          <a:xfrm>
            <a:off x="7740581" y="6360119"/>
            <a:ext cx="6876000" cy="498845"/>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運行ルートについて、市街地内の停車順を見直し、「市街地巡回線」の一部を構成（赤枠部分）</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「上り」第</a:t>
            </a:r>
            <a:r>
              <a:rPr kumimoji="1" lang="en-US" altLang="ja-JP" sz="1200" dirty="0">
                <a:latin typeface="BIZ UDPゴシック" panose="020B0400000000000000" pitchFamily="50" charset="-128"/>
                <a:ea typeface="BIZ UDPゴシック" panose="020B0400000000000000" pitchFamily="50" charset="-128"/>
              </a:rPr>
              <a:t>1</a:t>
            </a:r>
            <a:r>
              <a:rPr kumimoji="1" lang="ja-JP" altLang="en-US" sz="1200" dirty="0">
                <a:latin typeface="BIZ UDPゴシック" panose="020B0400000000000000" pitchFamily="50" charset="-128"/>
                <a:ea typeface="BIZ UDPゴシック" panose="020B0400000000000000" pitchFamily="50" charset="-128"/>
              </a:rPr>
              <a:t>便の「大野」発時刻を遅らせることで、「しおさい館」への到着時刻を調整</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21" name="テキスト ボックス 20">
            <a:extLst>
              <a:ext uri="{FF2B5EF4-FFF2-40B4-BE49-F238E27FC236}">
                <a16:creationId xmlns:a16="http://schemas.microsoft.com/office/drawing/2014/main" id="{A02E7484-4AE5-1761-ED14-4867251EEEE9}"/>
              </a:ext>
            </a:extLst>
          </p:cNvPr>
          <p:cNvSpPr txBox="1"/>
          <p:nvPr/>
        </p:nvSpPr>
        <p:spPr>
          <a:xfrm>
            <a:off x="503675" y="5377886"/>
            <a:ext cx="6876000"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表　伊福・片峰線の見直し前後の時刻表（主要バス停抜粋）</a:t>
            </a:r>
          </a:p>
        </p:txBody>
      </p:sp>
      <p:graphicFrame>
        <p:nvGraphicFramePr>
          <p:cNvPr id="3" name="表 2">
            <a:extLst>
              <a:ext uri="{FF2B5EF4-FFF2-40B4-BE49-F238E27FC236}">
                <a16:creationId xmlns:a16="http://schemas.microsoft.com/office/drawing/2014/main" id="{77F90AF6-A0A7-F3CE-C56F-E7C62F1FCAA9}"/>
              </a:ext>
            </a:extLst>
          </p:cNvPr>
          <p:cNvGraphicFramePr>
            <a:graphicFrameLocks noGrp="1"/>
          </p:cNvGraphicFramePr>
          <p:nvPr>
            <p:extLst>
              <p:ext uri="{D42A27DB-BD31-4B8C-83A1-F6EECF244321}">
                <p14:modId xmlns:p14="http://schemas.microsoft.com/office/powerpoint/2010/main" val="235761382"/>
              </p:ext>
            </p:extLst>
          </p:nvPr>
        </p:nvGraphicFramePr>
        <p:xfrm>
          <a:off x="502769" y="3090661"/>
          <a:ext cx="3313581" cy="22793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伊福グラウンド</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a:t>
                      </a: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44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11:40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12:54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16:00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9:19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13:29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10:59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15:19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10:58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15:18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graphicFrame>
        <p:nvGraphicFramePr>
          <p:cNvPr id="7" name="表 6">
            <a:extLst>
              <a:ext uri="{FF2B5EF4-FFF2-40B4-BE49-F238E27FC236}">
                <a16:creationId xmlns:a16="http://schemas.microsoft.com/office/drawing/2014/main" id="{B86345DC-09F9-297D-31CF-6906C8221554}"/>
              </a:ext>
            </a:extLst>
          </p:cNvPr>
          <p:cNvGraphicFramePr>
            <a:graphicFrameLocks noGrp="1"/>
          </p:cNvGraphicFramePr>
          <p:nvPr>
            <p:extLst>
              <p:ext uri="{D42A27DB-BD31-4B8C-83A1-F6EECF244321}">
                <p14:modId xmlns:p14="http://schemas.microsoft.com/office/powerpoint/2010/main" val="3793937684"/>
              </p:ext>
            </p:extLst>
          </p:nvPr>
        </p:nvGraphicFramePr>
        <p:xfrm>
          <a:off x="4066094" y="3090661"/>
          <a:ext cx="3313581" cy="22793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伊福グラウンド</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8:46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12:17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16:07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9:21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11:42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15:32</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9:24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15:29</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15:28</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9:27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15:26</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9:28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15:25</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sp>
        <p:nvSpPr>
          <p:cNvPr id="13" name="二等辺三角形 12">
            <a:extLst>
              <a:ext uri="{FF2B5EF4-FFF2-40B4-BE49-F238E27FC236}">
                <a16:creationId xmlns:a16="http://schemas.microsoft.com/office/drawing/2014/main" id="{6150A224-0867-09E4-028B-B582498F4D02}"/>
              </a:ext>
            </a:extLst>
          </p:cNvPr>
          <p:cNvSpPr/>
          <p:nvPr/>
        </p:nvSpPr>
        <p:spPr>
          <a:xfrm rot="5400000">
            <a:off x="3466648" y="4169790"/>
            <a:ext cx="921202" cy="121102"/>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5B1F2ACF-20AA-EC84-3CA1-394D78493F4F}"/>
              </a:ext>
            </a:extLst>
          </p:cNvPr>
          <p:cNvSpPr txBox="1"/>
          <p:nvPr/>
        </p:nvSpPr>
        <p:spPr>
          <a:xfrm>
            <a:off x="503675" y="10054661"/>
            <a:ext cx="6876000"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表　中山線の見直し前後の時刻表（主要バス停抜粋）</a:t>
            </a:r>
          </a:p>
        </p:txBody>
      </p:sp>
      <p:graphicFrame>
        <p:nvGraphicFramePr>
          <p:cNvPr id="15" name="表 14">
            <a:extLst>
              <a:ext uri="{FF2B5EF4-FFF2-40B4-BE49-F238E27FC236}">
                <a16:creationId xmlns:a16="http://schemas.microsoft.com/office/drawing/2014/main" id="{83A40E45-7B0B-E9B1-B331-2E80A480689C}"/>
              </a:ext>
            </a:extLst>
          </p:cNvPr>
          <p:cNvGraphicFramePr>
            <a:graphicFrameLocks noGrp="1"/>
          </p:cNvGraphicFramePr>
          <p:nvPr>
            <p:extLst>
              <p:ext uri="{D42A27DB-BD31-4B8C-83A1-F6EECF244321}">
                <p14:modId xmlns:p14="http://schemas.microsoft.com/office/powerpoint/2010/main" val="3894441787"/>
              </p:ext>
            </p:extLst>
          </p:nvPr>
        </p:nvGraphicFramePr>
        <p:xfrm>
          <a:off x="502769" y="7776961"/>
          <a:ext cx="3313581" cy="22793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中山</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10:03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8:19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10:39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10:42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10:43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9:38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10:45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9:37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10:46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graphicFrame>
        <p:nvGraphicFramePr>
          <p:cNvPr id="22" name="表 21">
            <a:extLst>
              <a:ext uri="{FF2B5EF4-FFF2-40B4-BE49-F238E27FC236}">
                <a16:creationId xmlns:a16="http://schemas.microsoft.com/office/drawing/2014/main" id="{9B8232DC-9957-D0E8-655F-0C53DB6F652A}"/>
              </a:ext>
            </a:extLst>
          </p:cNvPr>
          <p:cNvGraphicFramePr>
            <a:graphicFrameLocks noGrp="1"/>
          </p:cNvGraphicFramePr>
          <p:nvPr>
            <p:extLst>
              <p:ext uri="{D42A27DB-BD31-4B8C-83A1-F6EECF244321}">
                <p14:modId xmlns:p14="http://schemas.microsoft.com/office/powerpoint/2010/main" val="1680019206"/>
              </p:ext>
            </p:extLst>
          </p:nvPr>
        </p:nvGraphicFramePr>
        <p:xfrm>
          <a:off x="4066094" y="7776961"/>
          <a:ext cx="3313581" cy="22793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中山</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10:40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14:51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8:19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10:07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10:59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14:32</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10:04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14:29</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10:03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14:28</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10:01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14:26</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14:25</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sp>
        <p:nvSpPr>
          <p:cNvPr id="23" name="二等辺三角形 22">
            <a:extLst>
              <a:ext uri="{FF2B5EF4-FFF2-40B4-BE49-F238E27FC236}">
                <a16:creationId xmlns:a16="http://schemas.microsoft.com/office/drawing/2014/main" id="{1603342F-AC2B-7BDC-C65D-C2B6D1D16B72}"/>
              </a:ext>
            </a:extLst>
          </p:cNvPr>
          <p:cNvSpPr/>
          <p:nvPr/>
        </p:nvSpPr>
        <p:spPr>
          <a:xfrm rot="5400000">
            <a:off x="3466648" y="8856090"/>
            <a:ext cx="921202" cy="121102"/>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BA0E4F1B-FE90-17EC-45C7-1FDE2DFBD28F}"/>
              </a:ext>
            </a:extLst>
          </p:cNvPr>
          <p:cNvSpPr txBox="1"/>
          <p:nvPr/>
        </p:nvSpPr>
        <p:spPr>
          <a:xfrm>
            <a:off x="7739675" y="5377886"/>
            <a:ext cx="6876000"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表　端月・川北線の見直し前後の時刻表（主要バス停抜粋）</a:t>
            </a:r>
          </a:p>
        </p:txBody>
      </p:sp>
      <p:graphicFrame>
        <p:nvGraphicFramePr>
          <p:cNvPr id="25" name="表 24">
            <a:extLst>
              <a:ext uri="{FF2B5EF4-FFF2-40B4-BE49-F238E27FC236}">
                <a16:creationId xmlns:a16="http://schemas.microsoft.com/office/drawing/2014/main" id="{C0FFD2CE-BE21-007C-A681-98B5DBBA3934}"/>
              </a:ext>
            </a:extLst>
          </p:cNvPr>
          <p:cNvGraphicFramePr>
            <a:graphicFrameLocks noGrp="1"/>
          </p:cNvGraphicFramePr>
          <p:nvPr>
            <p:extLst>
              <p:ext uri="{D42A27DB-BD31-4B8C-83A1-F6EECF244321}">
                <p14:modId xmlns:p14="http://schemas.microsoft.com/office/powerpoint/2010/main" val="165704136"/>
              </p:ext>
            </p:extLst>
          </p:nvPr>
        </p:nvGraphicFramePr>
        <p:xfrm>
          <a:off x="7738769" y="2373061"/>
          <a:ext cx="3313581" cy="29969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喰場婦人ﾎｰﾑ前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8:44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12:12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12:54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16:00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9:13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84462281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9:14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13:24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689417737"/>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11:42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11:39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9:16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11:38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44958764"/>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11:36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11:35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sp>
        <p:nvSpPr>
          <p:cNvPr id="27" name="二等辺三角形 26">
            <a:extLst>
              <a:ext uri="{FF2B5EF4-FFF2-40B4-BE49-F238E27FC236}">
                <a16:creationId xmlns:a16="http://schemas.microsoft.com/office/drawing/2014/main" id="{82F0EF4C-8DFA-7939-B245-4253707C1B83}"/>
              </a:ext>
            </a:extLst>
          </p:cNvPr>
          <p:cNvSpPr/>
          <p:nvPr/>
        </p:nvSpPr>
        <p:spPr>
          <a:xfrm rot="5400000">
            <a:off x="10702648" y="3930590"/>
            <a:ext cx="921202" cy="121102"/>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97081921-FB3C-1925-3331-4782B3560827}"/>
              </a:ext>
            </a:extLst>
          </p:cNvPr>
          <p:cNvSpPr txBox="1"/>
          <p:nvPr/>
        </p:nvSpPr>
        <p:spPr>
          <a:xfrm>
            <a:off x="7739675" y="10054661"/>
            <a:ext cx="6876000"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表　中尾線の見直し前後の時刻表（主要バス停抜粋）</a:t>
            </a:r>
          </a:p>
        </p:txBody>
      </p:sp>
      <p:sp>
        <p:nvSpPr>
          <p:cNvPr id="32" name="二等辺三角形 31">
            <a:extLst>
              <a:ext uri="{FF2B5EF4-FFF2-40B4-BE49-F238E27FC236}">
                <a16:creationId xmlns:a16="http://schemas.microsoft.com/office/drawing/2014/main" id="{FE6835C1-057A-9BCC-C863-FA89847894A1}"/>
              </a:ext>
            </a:extLst>
          </p:cNvPr>
          <p:cNvSpPr/>
          <p:nvPr/>
        </p:nvSpPr>
        <p:spPr>
          <a:xfrm rot="5400000">
            <a:off x="10702648" y="8616890"/>
            <a:ext cx="921202" cy="121102"/>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33" name="表 32">
            <a:extLst>
              <a:ext uri="{FF2B5EF4-FFF2-40B4-BE49-F238E27FC236}">
                <a16:creationId xmlns:a16="http://schemas.microsoft.com/office/drawing/2014/main" id="{86C9FA37-915A-EEFB-5915-406F5E565A30}"/>
              </a:ext>
            </a:extLst>
          </p:cNvPr>
          <p:cNvGraphicFramePr>
            <a:graphicFrameLocks noGrp="1"/>
          </p:cNvGraphicFramePr>
          <p:nvPr>
            <p:extLst>
              <p:ext uri="{D42A27DB-BD31-4B8C-83A1-F6EECF244321}">
                <p14:modId xmlns:p14="http://schemas.microsoft.com/office/powerpoint/2010/main" val="3859507317"/>
              </p:ext>
            </p:extLst>
          </p:nvPr>
        </p:nvGraphicFramePr>
        <p:xfrm>
          <a:off x="7738769" y="7059361"/>
          <a:ext cx="3313581" cy="29969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大野</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7:43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10:27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10:42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14:57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rPr>
                        <a:t>8:11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11:10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84462281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11:11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689417737"/>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9:58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14:28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9:55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8:14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9:54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11:13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14:24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8:18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11:14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44958764"/>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9:52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8:24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9:51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14:21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graphicFrame>
        <p:nvGraphicFramePr>
          <p:cNvPr id="34" name="表 33">
            <a:extLst>
              <a:ext uri="{FF2B5EF4-FFF2-40B4-BE49-F238E27FC236}">
                <a16:creationId xmlns:a16="http://schemas.microsoft.com/office/drawing/2014/main" id="{22B47C84-1AA9-AED1-038D-AA8C99AC2955}"/>
              </a:ext>
            </a:extLst>
          </p:cNvPr>
          <p:cNvGraphicFramePr>
            <a:graphicFrameLocks noGrp="1"/>
          </p:cNvGraphicFramePr>
          <p:nvPr>
            <p:extLst>
              <p:ext uri="{D42A27DB-BD31-4B8C-83A1-F6EECF244321}">
                <p14:modId xmlns:p14="http://schemas.microsoft.com/office/powerpoint/2010/main" val="1110742778"/>
              </p:ext>
            </p:extLst>
          </p:nvPr>
        </p:nvGraphicFramePr>
        <p:xfrm>
          <a:off x="11302094" y="7298561"/>
          <a:ext cx="3313581" cy="27577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大野</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10:40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rPr>
                        <a:t>8:28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9:58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14:28</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9:57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11:09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14:27</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エレナ前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8:31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9:55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11:11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14:25</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8:32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9:54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11:13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14:24</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8:35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9:51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11:15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14:21</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8:40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14:16</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34242316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8:41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11:21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14:15</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3441269697"/>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graphicFrame>
        <p:nvGraphicFramePr>
          <p:cNvPr id="35" name="表 34">
            <a:extLst>
              <a:ext uri="{FF2B5EF4-FFF2-40B4-BE49-F238E27FC236}">
                <a16:creationId xmlns:a16="http://schemas.microsoft.com/office/drawing/2014/main" id="{ACBE69C8-793B-D030-5DC2-F31D5B90F400}"/>
              </a:ext>
            </a:extLst>
          </p:cNvPr>
          <p:cNvGraphicFramePr>
            <a:graphicFrameLocks noGrp="1"/>
          </p:cNvGraphicFramePr>
          <p:nvPr>
            <p:extLst>
              <p:ext uri="{D42A27DB-BD31-4B8C-83A1-F6EECF244321}">
                <p14:modId xmlns:p14="http://schemas.microsoft.com/office/powerpoint/2010/main" val="3790615221"/>
              </p:ext>
            </p:extLst>
          </p:nvPr>
        </p:nvGraphicFramePr>
        <p:xfrm>
          <a:off x="11302094" y="2612261"/>
          <a:ext cx="3313581" cy="27577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喰場婦人ﾎｰﾑ前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9:01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12:07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12:15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16:12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12:44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15:43</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9:31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12:45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15:42</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エレナ前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9:33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12:47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15:40</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9:34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12:48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15:39</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9:37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12:51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15:36</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15:31</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34242316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12:57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15:30</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3441269697"/>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spTree>
    <p:extLst>
      <p:ext uri="{BB962C8B-B14F-4D97-AF65-F5344CB8AC3E}">
        <p14:creationId xmlns:p14="http://schemas.microsoft.com/office/powerpoint/2010/main" val="3749530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B4B62D68-22CD-9DFB-A82E-522C0B277131}"/>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en-US" altLang="ja-JP" sz="2000" b="1" dirty="0">
                <a:latin typeface="BIZ UDPゴシック" panose="020B0400000000000000" pitchFamily="50" charset="-128"/>
                <a:ea typeface="BIZ UDPゴシック" panose="020B0400000000000000" pitchFamily="50" charset="-128"/>
              </a:rPr>
              <a:t>1.</a:t>
            </a:r>
            <a:r>
              <a:rPr kumimoji="1" lang="ja-JP" altLang="en-US" sz="2000" b="1" dirty="0">
                <a:latin typeface="BIZ UDPゴシック" panose="020B0400000000000000" pitchFamily="50" charset="-128"/>
                <a:ea typeface="BIZ UDPゴシック" panose="020B0400000000000000" pitchFamily="50" charset="-128"/>
              </a:rPr>
              <a:t>コミュニティバス利用状況について</a:t>
            </a:r>
          </a:p>
        </p:txBody>
      </p:sp>
      <p:sp>
        <p:nvSpPr>
          <p:cNvPr id="9" name="正方形/長方形 8">
            <a:extLst>
              <a:ext uri="{FF2B5EF4-FFF2-40B4-BE49-F238E27FC236}">
                <a16:creationId xmlns:a16="http://schemas.microsoft.com/office/drawing/2014/main" id="{D38DB888-0494-18DA-F103-F09083C25AB7}"/>
              </a:ext>
            </a:extLst>
          </p:cNvPr>
          <p:cNvSpPr/>
          <p:nvPr/>
        </p:nvSpPr>
        <p:spPr>
          <a:xfrm>
            <a:off x="431675" y="714738"/>
            <a:ext cx="14400000" cy="40188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lIns="36000" tIns="72000" rIns="36000" bIns="72000" rtlCol="0" anchor="ctr">
            <a:spAutoFit/>
          </a:bodyPr>
          <a:lstStyle/>
          <a:p>
            <a:pPr>
              <a:lnSpc>
                <a:spcPts val="2000"/>
              </a:lnSpc>
            </a:pP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４</a:t>
            </a:r>
            <a:r>
              <a:rPr kumimoji="1" lang="en-US" altLang="ja-JP" b="1" dirty="0">
                <a:solidFill>
                  <a:schemeClr val="accent6"/>
                </a:solidFill>
                <a:latin typeface="BIZ UDPゴシック" panose="020B0400000000000000" pitchFamily="50" charset="-128"/>
                <a:ea typeface="BIZ UDPゴシック" panose="020B0400000000000000" pitchFamily="50" charset="-128"/>
              </a:rPr>
              <a:t>)</a:t>
            </a:r>
            <a:r>
              <a:rPr kumimoji="1" lang="ja-JP" altLang="en-US" b="1" dirty="0">
                <a:solidFill>
                  <a:schemeClr val="accent6"/>
                </a:solidFill>
                <a:latin typeface="BIZ UDPゴシック" panose="020B0400000000000000" pitchFamily="50" charset="-128"/>
                <a:ea typeface="BIZ UDPゴシック" panose="020B0400000000000000" pitchFamily="50" charset="-128"/>
              </a:rPr>
              <a:t>各路線の見直しの概要</a:t>
            </a:r>
          </a:p>
        </p:txBody>
      </p:sp>
      <p:sp>
        <p:nvSpPr>
          <p:cNvPr id="10" name="テキスト ボックス 9">
            <a:extLst>
              <a:ext uri="{FF2B5EF4-FFF2-40B4-BE49-F238E27FC236}">
                <a16:creationId xmlns:a16="http://schemas.microsoft.com/office/drawing/2014/main" id="{366645B9-1290-5863-37D7-AC97E92353FA}"/>
              </a:ext>
            </a:extLst>
          </p:cNvPr>
          <p:cNvSpPr txBox="1"/>
          <p:nvPr/>
        </p:nvSpPr>
        <p:spPr>
          <a:xfrm>
            <a:off x="503675" y="1440031"/>
            <a:ext cx="4535956" cy="960510"/>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大浦地区内で完結していた「広谷線」を廃止、広谷・多良線を</a:t>
            </a:r>
            <a:r>
              <a:rPr kumimoji="1" lang="en-US" altLang="ja-JP" sz="1200" dirty="0">
                <a:latin typeface="BIZ UDPゴシック" panose="020B0400000000000000" pitchFamily="50" charset="-128"/>
                <a:ea typeface="BIZ UDPゴシック" panose="020B0400000000000000" pitchFamily="50" charset="-128"/>
              </a:rPr>
              <a:t>2</a:t>
            </a:r>
            <a:r>
              <a:rPr kumimoji="1" lang="ja-JP" altLang="en-US" sz="1200" dirty="0">
                <a:latin typeface="BIZ UDPゴシック" panose="020B0400000000000000" pitchFamily="50" charset="-128"/>
                <a:ea typeface="BIZ UDPゴシック" panose="020B0400000000000000" pitchFamily="50" charset="-128"/>
              </a:rPr>
              <a:t>便</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日に増便</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多良市街地内のルートを往路・復路で統一し、「市街地巡回線」の一部を構成（表中赤枠）</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1" name="正方形/長方形 10">
            <a:extLst>
              <a:ext uri="{FF2B5EF4-FFF2-40B4-BE49-F238E27FC236}">
                <a16:creationId xmlns:a16="http://schemas.microsoft.com/office/drawing/2014/main" id="{8E01D223-B35C-23D8-0FF6-1DFB1D1398AF}"/>
              </a:ext>
            </a:extLst>
          </p:cNvPr>
          <p:cNvSpPr/>
          <p:nvPr/>
        </p:nvSpPr>
        <p:spPr>
          <a:xfrm>
            <a:off x="431675" y="1116625"/>
            <a:ext cx="14256000" cy="9215281"/>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a16="http://schemas.microsoft.com/office/drawing/2014/main" id="{AD5FECA0-339A-9B66-B374-DD9FF478F68C}"/>
              </a:ext>
            </a:extLst>
          </p:cNvPr>
          <p:cNvSpPr/>
          <p:nvPr/>
        </p:nvSpPr>
        <p:spPr>
          <a:xfrm>
            <a:off x="431675" y="1116625"/>
            <a:ext cx="3876523"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⑤広谷・多良線（木・土）</a:t>
            </a:r>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6</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sp>
        <p:nvSpPr>
          <p:cNvPr id="2" name="正方形/長方形 1">
            <a:extLst>
              <a:ext uri="{FF2B5EF4-FFF2-40B4-BE49-F238E27FC236}">
                <a16:creationId xmlns:a16="http://schemas.microsoft.com/office/drawing/2014/main" id="{5668E845-5E4E-A739-4834-17BC1EDAEE2D}"/>
              </a:ext>
            </a:extLst>
          </p:cNvPr>
          <p:cNvSpPr/>
          <p:nvPr/>
        </p:nvSpPr>
        <p:spPr>
          <a:xfrm>
            <a:off x="9992737" y="1116625"/>
            <a:ext cx="3615200"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⑦今里・多良線（火・土）</a:t>
            </a:r>
          </a:p>
        </p:txBody>
      </p:sp>
      <p:sp>
        <p:nvSpPr>
          <p:cNvPr id="28" name="テキスト ボックス 27">
            <a:extLst>
              <a:ext uri="{FF2B5EF4-FFF2-40B4-BE49-F238E27FC236}">
                <a16:creationId xmlns:a16="http://schemas.microsoft.com/office/drawing/2014/main" id="{AA51F321-02D1-7A90-06FC-F4C9A028B223}"/>
              </a:ext>
            </a:extLst>
          </p:cNvPr>
          <p:cNvSpPr txBox="1"/>
          <p:nvPr/>
        </p:nvSpPr>
        <p:spPr>
          <a:xfrm>
            <a:off x="10064737" y="1440031"/>
            <a:ext cx="4547416" cy="960510"/>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大浦地区内で完結していた「今里線」を廃止、今里・多良線を</a:t>
            </a:r>
            <a:r>
              <a:rPr kumimoji="1" lang="en-US" altLang="ja-JP" sz="1200" dirty="0">
                <a:latin typeface="BIZ UDPゴシック" panose="020B0400000000000000" pitchFamily="50" charset="-128"/>
                <a:ea typeface="BIZ UDPゴシック" panose="020B0400000000000000" pitchFamily="50" charset="-128"/>
              </a:rPr>
              <a:t>2</a:t>
            </a:r>
            <a:r>
              <a:rPr kumimoji="1" lang="ja-JP" altLang="en-US" sz="1200" dirty="0">
                <a:latin typeface="BIZ UDPゴシック" panose="020B0400000000000000" pitchFamily="50" charset="-128"/>
                <a:ea typeface="BIZ UDPゴシック" panose="020B0400000000000000" pitchFamily="50" charset="-128"/>
              </a:rPr>
              <a:t>便</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日に増便</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多良市街地内のルートを往路・復路で統一し、「市街地巡回線」の一部を構成（表中赤枠）</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6" name="テキスト ボックス 15">
            <a:extLst>
              <a:ext uri="{FF2B5EF4-FFF2-40B4-BE49-F238E27FC236}">
                <a16:creationId xmlns:a16="http://schemas.microsoft.com/office/drawing/2014/main" id="{FD68218F-20FA-00DE-DE1B-321049CCF388}"/>
              </a:ext>
            </a:extLst>
          </p:cNvPr>
          <p:cNvSpPr txBox="1"/>
          <p:nvPr/>
        </p:nvSpPr>
        <p:spPr>
          <a:xfrm>
            <a:off x="5284206" y="1440031"/>
            <a:ext cx="4535956" cy="960510"/>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大浦地区内で完結していた「道越循環線」を廃止、道越・多良線を</a:t>
            </a:r>
            <a:r>
              <a:rPr kumimoji="1" lang="en-US" altLang="ja-JP" sz="1200" dirty="0">
                <a:latin typeface="BIZ UDPゴシック" panose="020B0400000000000000" pitchFamily="50" charset="-128"/>
                <a:ea typeface="BIZ UDPゴシック" panose="020B0400000000000000" pitchFamily="50" charset="-128"/>
              </a:rPr>
              <a:t>2</a:t>
            </a:r>
            <a:r>
              <a:rPr kumimoji="1" lang="ja-JP" altLang="en-US" sz="1200" dirty="0">
                <a:latin typeface="BIZ UDPゴシック" panose="020B0400000000000000" pitchFamily="50" charset="-128"/>
                <a:ea typeface="BIZ UDPゴシック" panose="020B0400000000000000" pitchFamily="50" charset="-128"/>
              </a:rPr>
              <a:t>便</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日に増便</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多良市街地内のルートを往路・復路で統一し、「市街地巡回線」の一部を構成（表中赤枠）</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7" name="正方形/長方形 16">
            <a:extLst>
              <a:ext uri="{FF2B5EF4-FFF2-40B4-BE49-F238E27FC236}">
                <a16:creationId xmlns:a16="http://schemas.microsoft.com/office/drawing/2014/main" id="{0C904F83-AD7A-F347-267C-20C53E01ECA0}"/>
              </a:ext>
            </a:extLst>
          </p:cNvPr>
          <p:cNvSpPr/>
          <p:nvPr/>
        </p:nvSpPr>
        <p:spPr>
          <a:xfrm>
            <a:off x="5212206" y="1116625"/>
            <a:ext cx="2167469" cy="30802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wrap="square" lIns="72000" tIns="72000" rIns="72000" bIns="36000" rtlCol="0" anchor="ctr">
            <a:spAutoFit/>
          </a:bodyPr>
          <a:lstStyle/>
          <a:p>
            <a:pPr>
              <a:lnSpc>
                <a:spcPts val="1800"/>
              </a:lnSpc>
            </a:pPr>
            <a:r>
              <a:rPr kumimoji="1" lang="ja-JP" altLang="en-US" sz="1400" b="1" dirty="0">
                <a:solidFill>
                  <a:schemeClr val="tx1"/>
                </a:solidFill>
                <a:latin typeface="BIZ UDPゴシック" panose="020B0400000000000000" pitchFamily="50" charset="-128"/>
                <a:ea typeface="BIZ UDPゴシック" panose="020B0400000000000000" pitchFamily="50" charset="-128"/>
              </a:rPr>
              <a:t>⑥道越・多良線（火・木）</a:t>
            </a:r>
          </a:p>
        </p:txBody>
      </p:sp>
      <p:graphicFrame>
        <p:nvGraphicFramePr>
          <p:cNvPr id="3" name="表 2">
            <a:extLst>
              <a:ext uri="{FF2B5EF4-FFF2-40B4-BE49-F238E27FC236}">
                <a16:creationId xmlns:a16="http://schemas.microsoft.com/office/drawing/2014/main" id="{D548BAFA-DCB6-7922-E6EA-DCEC690BD26D}"/>
              </a:ext>
            </a:extLst>
          </p:cNvPr>
          <p:cNvGraphicFramePr>
            <a:graphicFrameLocks noGrp="1"/>
          </p:cNvGraphicFramePr>
          <p:nvPr>
            <p:extLst>
              <p:ext uri="{D42A27DB-BD31-4B8C-83A1-F6EECF244321}">
                <p14:modId xmlns:p14="http://schemas.microsoft.com/office/powerpoint/2010/main" val="1595485587"/>
              </p:ext>
            </p:extLst>
          </p:nvPr>
        </p:nvGraphicFramePr>
        <p:xfrm>
          <a:off x="503675" y="2590290"/>
          <a:ext cx="4535956" cy="3475360"/>
        </p:xfrm>
        <a:graphic>
          <a:graphicData uri="http://schemas.openxmlformats.org/drawingml/2006/table">
            <a:tbl>
              <a:tblPr>
                <a:tableStyleId>{5C22544A-7EE6-4342-B048-85BDC9FD1C3A}</a:tableStyleId>
              </a:tblPr>
              <a:tblGrid>
                <a:gridCol w="1070656">
                  <a:extLst>
                    <a:ext uri="{9D8B030D-6E8A-4147-A177-3AD203B41FA5}">
                      <a16:colId xmlns:a16="http://schemas.microsoft.com/office/drawing/2014/main" val="2826913231"/>
                    </a:ext>
                  </a:extLst>
                </a:gridCol>
                <a:gridCol w="577550">
                  <a:extLst>
                    <a:ext uri="{9D8B030D-6E8A-4147-A177-3AD203B41FA5}">
                      <a16:colId xmlns:a16="http://schemas.microsoft.com/office/drawing/2014/main" val="3413343071"/>
                    </a:ext>
                  </a:extLst>
                </a:gridCol>
                <a:gridCol w="577550">
                  <a:extLst>
                    <a:ext uri="{9D8B030D-6E8A-4147-A177-3AD203B41FA5}">
                      <a16:colId xmlns:a16="http://schemas.microsoft.com/office/drawing/2014/main" val="4001060044"/>
                    </a:ext>
                  </a:extLst>
                </a:gridCol>
                <a:gridCol w="577550">
                  <a:extLst>
                    <a:ext uri="{9D8B030D-6E8A-4147-A177-3AD203B41FA5}">
                      <a16:colId xmlns:a16="http://schemas.microsoft.com/office/drawing/2014/main" val="713917243"/>
                    </a:ext>
                  </a:extLst>
                </a:gridCol>
                <a:gridCol w="577550">
                  <a:extLst>
                    <a:ext uri="{9D8B030D-6E8A-4147-A177-3AD203B41FA5}">
                      <a16:colId xmlns:a16="http://schemas.microsoft.com/office/drawing/2014/main" val="3723266848"/>
                    </a:ext>
                  </a:extLst>
                </a:gridCol>
                <a:gridCol w="577550">
                  <a:extLst>
                    <a:ext uri="{9D8B030D-6E8A-4147-A177-3AD203B41FA5}">
                      <a16:colId xmlns:a16="http://schemas.microsoft.com/office/drawing/2014/main" val="3992668530"/>
                    </a:ext>
                  </a:extLst>
                </a:gridCol>
                <a:gridCol w="577550">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船倉</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9:50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14:44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16:25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10:16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11:46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12:48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15:59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6471749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8:49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8:50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874499189"/>
                  </a:ext>
                </a:extLst>
              </a:tr>
              <a:tr h="146050">
                <a:tc>
                  <a:txBody>
                    <a:bodyPr/>
                    <a:lstStyle/>
                    <a:p>
                      <a:pPr marL="0" marR="0" lvl="0" indent="0" algn="l" defTabSz="1425550" rtl="0" eaLnBrk="1" fontAlgn="ctr" latinLnBrk="0" hangingPunct="1">
                        <a:lnSpc>
                          <a:spcPts val="16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98564198"/>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8:52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8:53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61521760"/>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0757945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9:01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9:02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graphicFrame>
        <p:nvGraphicFramePr>
          <p:cNvPr id="4" name="表 3">
            <a:extLst>
              <a:ext uri="{FF2B5EF4-FFF2-40B4-BE49-F238E27FC236}">
                <a16:creationId xmlns:a16="http://schemas.microsoft.com/office/drawing/2014/main" id="{7D7CD66C-C54E-7B5E-AA08-C438B74706CB}"/>
              </a:ext>
            </a:extLst>
          </p:cNvPr>
          <p:cNvGraphicFramePr>
            <a:graphicFrameLocks noGrp="1"/>
          </p:cNvGraphicFramePr>
          <p:nvPr>
            <p:extLst>
              <p:ext uri="{D42A27DB-BD31-4B8C-83A1-F6EECF244321}">
                <p14:modId xmlns:p14="http://schemas.microsoft.com/office/powerpoint/2010/main" val="2441997843"/>
              </p:ext>
            </p:extLst>
          </p:nvPr>
        </p:nvGraphicFramePr>
        <p:xfrm>
          <a:off x="1114862" y="6706737"/>
          <a:ext cx="3313581" cy="29969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船倉</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15:32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15:06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2885188134"/>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8:49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10:33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12:19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14:43</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036132773"/>
                  </a:ext>
                </a:extLst>
              </a:tr>
              <a:tr h="212912">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8:50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10:32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14:42</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8:52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14:40</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8:53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10:29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14:39</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14:36</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9:01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10:21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12:31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14:31</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52758132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9:02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12:32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14:30</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3607297781"/>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sp>
        <p:nvSpPr>
          <p:cNvPr id="7" name="二等辺三角形 6">
            <a:extLst>
              <a:ext uri="{FF2B5EF4-FFF2-40B4-BE49-F238E27FC236}">
                <a16:creationId xmlns:a16="http://schemas.microsoft.com/office/drawing/2014/main" id="{5DC33514-76D0-06F4-3C9F-20CA848FE945}"/>
              </a:ext>
            </a:extLst>
          </p:cNvPr>
          <p:cNvSpPr/>
          <p:nvPr/>
        </p:nvSpPr>
        <p:spPr>
          <a:xfrm rot="5400000">
            <a:off x="4241355" y="7478493"/>
            <a:ext cx="921202" cy="121102"/>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13" name="表 12">
            <a:extLst>
              <a:ext uri="{FF2B5EF4-FFF2-40B4-BE49-F238E27FC236}">
                <a16:creationId xmlns:a16="http://schemas.microsoft.com/office/drawing/2014/main" id="{ABDBA00A-1DD8-B39B-B528-A27A846E78F3}"/>
              </a:ext>
            </a:extLst>
          </p:cNvPr>
          <p:cNvGraphicFramePr>
            <a:graphicFrameLocks noGrp="1"/>
          </p:cNvGraphicFramePr>
          <p:nvPr>
            <p:extLst>
              <p:ext uri="{D42A27DB-BD31-4B8C-83A1-F6EECF244321}">
                <p14:modId xmlns:p14="http://schemas.microsoft.com/office/powerpoint/2010/main" val="2700023632"/>
              </p:ext>
            </p:extLst>
          </p:nvPr>
        </p:nvGraphicFramePr>
        <p:xfrm>
          <a:off x="5289936" y="2590290"/>
          <a:ext cx="4535956" cy="3714560"/>
        </p:xfrm>
        <a:graphic>
          <a:graphicData uri="http://schemas.openxmlformats.org/drawingml/2006/table">
            <a:tbl>
              <a:tblPr>
                <a:tableStyleId>{5C22544A-7EE6-4342-B048-85BDC9FD1C3A}</a:tableStyleId>
              </a:tblPr>
              <a:tblGrid>
                <a:gridCol w="1070656">
                  <a:extLst>
                    <a:ext uri="{9D8B030D-6E8A-4147-A177-3AD203B41FA5}">
                      <a16:colId xmlns:a16="http://schemas.microsoft.com/office/drawing/2014/main" val="2826913231"/>
                    </a:ext>
                  </a:extLst>
                </a:gridCol>
                <a:gridCol w="577550">
                  <a:extLst>
                    <a:ext uri="{9D8B030D-6E8A-4147-A177-3AD203B41FA5}">
                      <a16:colId xmlns:a16="http://schemas.microsoft.com/office/drawing/2014/main" val="3413343071"/>
                    </a:ext>
                  </a:extLst>
                </a:gridCol>
                <a:gridCol w="577550">
                  <a:extLst>
                    <a:ext uri="{9D8B030D-6E8A-4147-A177-3AD203B41FA5}">
                      <a16:colId xmlns:a16="http://schemas.microsoft.com/office/drawing/2014/main" val="4001060044"/>
                    </a:ext>
                  </a:extLst>
                </a:gridCol>
                <a:gridCol w="577550">
                  <a:extLst>
                    <a:ext uri="{9D8B030D-6E8A-4147-A177-3AD203B41FA5}">
                      <a16:colId xmlns:a16="http://schemas.microsoft.com/office/drawing/2014/main" val="713917243"/>
                    </a:ext>
                  </a:extLst>
                </a:gridCol>
                <a:gridCol w="577550">
                  <a:extLst>
                    <a:ext uri="{9D8B030D-6E8A-4147-A177-3AD203B41FA5}">
                      <a16:colId xmlns:a16="http://schemas.microsoft.com/office/drawing/2014/main" val="3723266848"/>
                    </a:ext>
                  </a:extLst>
                </a:gridCol>
                <a:gridCol w="577550">
                  <a:extLst>
                    <a:ext uri="{9D8B030D-6E8A-4147-A177-3AD203B41FA5}">
                      <a16:colId xmlns:a16="http://schemas.microsoft.com/office/drawing/2014/main" val="3992668530"/>
                    </a:ext>
                  </a:extLst>
                </a:gridCol>
                <a:gridCol w="577550">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12:18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12:28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14:58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16:25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道越南</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8:10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9:50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12:08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12:38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14:48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16:15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94864182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8:34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10:14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11:44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13:02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15:51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64717495"/>
                  </a:ext>
                </a:extLst>
              </a:tr>
              <a:tr h="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8:59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874499189"/>
                  </a:ext>
                </a:extLst>
              </a:tr>
              <a:tr h="146050">
                <a:tc>
                  <a:txBody>
                    <a:bodyPr/>
                    <a:lstStyle/>
                    <a:p>
                      <a:pPr marL="0" marR="0" lvl="0" indent="0" algn="l" defTabSz="1425550" rtl="0" eaLnBrk="1" fontAlgn="ctr" latinLnBrk="0" hangingPunct="1">
                        <a:lnSpc>
                          <a:spcPts val="16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98564198"/>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9:02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9:06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61521760"/>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9:06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0757945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9:11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15:19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15:18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graphicFrame>
        <p:nvGraphicFramePr>
          <p:cNvPr id="21" name="表 20">
            <a:extLst>
              <a:ext uri="{FF2B5EF4-FFF2-40B4-BE49-F238E27FC236}">
                <a16:creationId xmlns:a16="http://schemas.microsoft.com/office/drawing/2014/main" id="{EC0E3196-92A2-BB1E-4BB2-58169EACF073}"/>
              </a:ext>
            </a:extLst>
          </p:cNvPr>
          <p:cNvGraphicFramePr>
            <a:graphicFrameLocks noGrp="1"/>
          </p:cNvGraphicFramePr>
          <p:nvPr>
            <p:extLst>
              <p:ext uri="{D42A27DB-BD31-4B8C-83A1-F6EECF244321}">
                <p14:modId xmlns:p14="http://schemas.microsoft.com/office/powerpoint/2010/main" val="2647148619"/>
              </p:ext>
            </p:extLst>
          </p:nvPr>
        </p:nvGraphicFramePr>
        <p:xfrm>
          <a:off x="5902884" y="6706737"/>
          <a:ext cx="3313581" cy="32361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11:57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16:22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道越南</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8:17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11:40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13:47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16:12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654642864"/>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8:36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11:22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14:06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15:46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2885188134"/>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8:59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10:58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15:23</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10:57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15:22</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9:02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10:55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14:32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15:20</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9:03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10:54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14:33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15:19</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9:06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10:51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14:36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15:16</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9:11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10:46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14:41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15:11</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52758132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9:12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10:45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14:42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15:10</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3607297781"/>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sp>
        <p:nvSpPr>
          <p:cNvPr id="14" name="二等辺三角形 13">
            <a:extLst>
              <a:ext uri="{FF2B5EF4-FFF2-40B4-BE49-F238E27FC236}">
                <a16:creationId xmlns:a16="http://schemas.microsoft.com/office/drawing/2014/main" id="{EB5B4152-0199-75E9-17CF-A0BC06ED0AFC}"/>
              </a:ext>
            </a:extLst>
          </p:cNvPr>
          <p:cNvSpPr/>
          <p:nvPr/>
        </p:nvSpPr>
        <p:spPr>
          <a:xfrm rot="10800000">
            <a:off x="2030152" y="6386893"/>
            <a:ext cx="1483002" cy="189801"/>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23" name="表 22">
            <a:extLst>
              <a:ext uri="{FF2B5EF4-FFF2-40B4-BE49-F238E27FC236}">
                <a16:creationId xmlns:a16="http://schemas.microsoft.com/office/drawing/2014/main" id="{ABDBA00A-1DD8-B39B-B528-A27A846E78F3}"/>
              </a:ext>
            </a:extLst>
          </p:cNvPr>
          <p:cNvGraphicFramePr>
            <a:graphicFrameLocks noGrp="1"/>
          </p:cNvGraphicFramePr>
          <p:nvPr>
            <p:extLst>
              <p:ext uri="{D42A27DB-BD31-4B8C-83A1-F6EECF244321}">
                <p14:modId xmlns:p14="http://schemas.microsoft.com/office/powerpoint/2010/main" val="3567457477"/>
              </p:ext>
            </p:extLst>
          </p:nvPr>
        </p:nvGraphicFramePr>
        <p:xfrm>
          <a:off x="10076197" y="2590290"/>
          <a:ext cx="4535956" cy="3714560"/>
        </p:xfrm>
        <a:graphic>
          <a:graphicData uri="http://schemas.openxmlformats.org/drawingml/2006/table">
            <a:tbl>
              <a:tblPr>
                <a:tableStyleId>{5C22544A-7EE6-4342-B048-85BDC9FD1C3A}</a:tableStyleId>
              </a:tblPr>
              <a:tblGrid>
                <a:gridCol w="1070656">
                  <a:extLst>
                    <a:ext uri="{9D8B030D-6E8A-4147-A177-3AD203B41FA5}">
                      <a16:colId xmlns:a16="http://schemas.microsoft.com/office/drawing/2014/main" val="2826913231"/>
                    </a:ext>
                  </a:extLst>
                </a:gridCol>
                <a:gridCol w="577550">
                  <a:extLst>
                    <a:ext uri="{9D8B030D-6E8A-4147-A177-3AD203B41FA5}">
                      <a16:colId xmlns:a16="http://schemas.microsoft.com/office/drawing/2014/main" val="3413343071"/>
                    </a:ext>
                  </a:extLst>
                </a:gridCol>
                <a:gridCol w="577550">
                  <a:extLst>
                    <a:ext uri="{9D8B030D-6E8A-4147-A177-3AD203B41FA5}">
                      <a16:colId xmlns:a16="http://schemas.microsoft.com/office/drawing/2014/main" val="4001060044"/>
                    </a:ext>
                  </a:extLst>
                </a:gridCol>
                <a:gridCol w="577550">
                  <a:extLst>
                    <a:ext uri="{9D8B030D-6E8A-4147-A177-3AD203B41FA5}">
                      <a16:colId xmlns:a16="http://schemas.microsoft.com/office/drawing/2014/main" val="713917243"/>
                    </a:ext>
                  </a:extLst>
                </a:gridCol>
                <a:gridCol w="577550">
                  <a:extLst>
                    <a:ext uri="{9D8B030D-6E8A-4147-A177-3AD203B41FA5}">
                      <a16:colId xmlns:a16="http://schemas.microsoft.com/office/drawing/2014/main" val="3723266848"/>
                    </a:ext>
                  </a:extLst>
                </a:gridCol>
                <a:gridCol w="577550">
                  <a:extLst>
                    <a:ext uri="{9D8B030D-6E8A-4147-A177-3AD203B41FA5}">
                      <a16:colId xmlns:a16="http://schemas.microsoft.com/office/drawing/2014/main" val="3992668530"/>
                    </a:ext>
                  </a:extLst>
                </a:gridCol>
                <a:gridCol w="577550">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9:41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12:19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14:38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16:15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津ノ浦上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8:15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9:56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11:53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12:34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14:33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16:09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94864182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10:01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11:40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12:39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14:18</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15:54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6471749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8:43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8:44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874499189"/>
                  </a:ext>
                </a:extLst>
              </a:tr>
              <a:tr h="146050">
                <a:tc>
                  <a:txBody>
                    <a:bodyPr/>
                    <a:lstStyle/>
                    <a:p>
                      <a:pPr marL="0" marR="0" lvl="0" indent="0" algn="l" defTabSz="1425550" rtl="0" eaLnBrk="1" fontAlgn="ctr" latinLnBrk="0" hangingPunct="1">
                        <a:lnSpc>
                          <a:spcPts val="16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798564198"/>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8:46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8:47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61521760"/>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8:50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ja-JP" altLang="en-US" sz="1200" b="0" i="0" u="none" strike="noStrike" dirty="0">
                          <a:solidFill>
                            <a:schemeClr val="tx1"/>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70757945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8:55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8:56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endPar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bg1">
                        <a:lumMod val="75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15:23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graphicFrame>
        <p:nvGraphicFramePr>
          <p:cNvPr id="24" name="表 23">
            <a:extLst>
              <a:ext uri="{FF2B5EF4-FFF2-40B4-BE49-F238E27FC236}">
                <a16:creationId xmlns:a16="http://schemas.microsoft.com/office/drawing/2014/main" id="{EC0E3196-92A2-BB1E-4BB2-58169EACF073}"/>
              </a:ext>
            </a:extLst>
          </p:cNvPr>
          <p:cNvGraphicFramePr>
            <a:graphicFrameLocks noGrp="1"/>
          </p:cNvGraphicFramePr>
          <p:nvPr>
            <p:extLst>
              <p:ext uri="{D42A27DB-BD31-4B8C-83A1-F6EECF244321}">
                <p14:modId xmlns:p14="http://schemas.microsoft.com/office/powerpoint/2010/main" val="2072307312"/>
              </p:ext>
            </p:extLst>
          </p:nvPr>
        </p:nvGraphicFramePr>
        <p:xfrm>
          <a:off x="10671857" y="6706737"/>
          <a:ext cx="3313581" cy="3236160"/>
        </p:xfrm>
        <a:graphic>
          <a:graphicData uri="http://schemas.openxmlformats.org/drawingml/2006/table">
            <a:tbl>
              <a:tblPr>
                <a:tableStyleId>{5C22544A-7EE6-4342-B048-85BDC9FD1C3A}</a:tableStyleId>
              </a:tblPr>
              <a:tblGrid>
                <a:gridCol w="1049353">
                  <a:extLst>
                    <a:ext uri="{9D8B030D-6E8A-4147-A177-3AD203B41FA5}">
                      <a16:colId xmlns:a16="http://schemas.microsoft.com/office/drawing/2014/main" val="2826913231"/>
                    </a:ext>
                  </a:extLst>
                </a:gridCol>
                <a:gridCol w="566057">
                  <a:extLst>
                    <a:ext uri="{9D8B030D-6E8A-4147-A177-3AD203B41FA5}">
                      <a16:colId xmlns:a16="http://schemas.microsoft.com/office/drawing/2014/main" val="3413343071"/>
                    </a:ext>
                  </a:extLst>
                </a:gridCol>
                <a:gridCol w="566057">
                  <a:extLst>
                    <a:ext uri="{9D8B030D-6E8A-4147-A177-3AD203B41FA5}">
                      <a16:colId xmlns:a16="http://schemas.microsoft.com/office/drawing/2014/main" val="713917243"/>
                    </a:ext>
                  </a:extLst>
                </a:gridCol>
                <a:gridCol w="566057">
                  <a:extLst>
                    <a:ext uri="{9D8B030D-6E8A-4147-A177-3AD203B41FA5}">
                      <a16:colId xmlns:a16="http://schemas.microsoft.com/office/drawing/2014/main" val="3723266848"/>
                    </a:ext>
                  </a:extLst>
                </a:gridCol>
                <a:gridCol w="566057">
                  <a:extLst>
                    <a:ext uri="{9D8B030D-6E8A-4147-A177-3AD203B41FA5}">
                      <a16:colId xmlns:a16="http://schemas.microsoft.com/office/drawing/2014/main" val="822452781"/>
                    </a:ext>
                  </a:extLst>
                </a:gridCol>
              </a:tblGrid>
              <a:tr h="0">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上り</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上り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2701926838"/>
                  </a:ext>
                </a:extLst>
              </a:tr>
              <a:tr h="146050">
                <a:tc>
                  <a:txBody>
                    <a:bodyPr/>
                    <a:lstStyle/>
                    <a:p>
                      <a:pPr algn="l" fontAlgn="ctr">
                        <a:lnSpc>
                          <a:spcPct val="1000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423968900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16:20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972446985"/>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津ノ浦上</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8:15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11:41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13:34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16:05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654642864"/>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大浦駅</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11:36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13:50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16:00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2885188134"/>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8:43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11:13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14:13</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15:37</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0361327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8:44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11:12</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14:14</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15:36</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945259819"/>
                  </a:ext>
                </a:extLst>
              </a:tr>
              <a:tr h="146050">
                <a:tc>
                  <a:txBody>
                    <a:bodyPr/>
                    <a:lstStyle/>
                    <a:p>
                      <a:pPr algn="l" fontAlgn="ctr">
                        <a:lnSpc>
                          <a:spcPts val="1600"/>
                        </a:lnSpc>
                      </a:pPr>
                      <a:r>
                        <a:rPr lang="ja-JP" altLang="en-US" sz="1200" u="none" strike="noStrike" dirty="0">
                          <a:effectLst/>
                          <a:latin typeface="BIZ UDPゴシック" panose="020B0400000000000000" pitchFamily="50" charset="-128"/>
                          <a:ea typeface="BIZ UDPゴシック" panose="020B0400000000000000" pitchFamily="50" charset="-128"/>
                        </a:rPr>
                        <a:t>エレナ前</a:t>
                      </a: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8:46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11:10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15:34</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25146646"/>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町立太良病院</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8:47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11:09</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14:17</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15:33</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510555373"/>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多良駅前</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8:50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11:06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15:30</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1872993638"/>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しおさい館</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8:55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11:01</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14:25</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15:25</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527581329"/>
                  </a:ext>
                </a:extLst>
              </a:tr>
              <a:tr h="146050">
                <a:tc>
                  <a:txBody>
                    <a:bodyPr/>
                    <a:lstStyle/>
                    <a:p>
                      <a:pPr algn="l"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太良町役場</a:t>
                      </a:r>
                    </a:p>
                  </a:txBody>
                  <a:tcPr marL="6350" marR="6350" marT="0" marB="36000" anchor="ctr">
                    <a:lnL w="38100" cap="flat" cmpd="sng" algn="ctr">
                      <a:solidFill>
                        <a:srgbClr val="FF0000"/>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8:56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11:00</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chemeClr val="tx1"/>
                          </a:solidFill>
                          <a:effectLst/>
                          <a:latin typeface="BIZ UDPゴシック" panose="020B0400000000000000" pitchFamily="50" charset="-128"/>
                          <a:ea typeface="BIZ UDPゴシック" panose="020B0400000000000000" pitchFamily="50" charset="-128"/>
                        </a:rPr>
                        <a:t>14:26</a:t>
                      </a: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tc>
                  <a:txBody>
                    <a:bodyPr/>
                    <a:lstStyle/>
                    <a:p>
                      <a:pPr algn="ctr" fontAlgn="ctr">
                        <a:lnSpc>
                          <a:spcPts val="1600"/>
                        </a:lnSpc>
                      </a:pPr>
                      <a:r>
                        <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rPr>
                        <a:t>15:24</a:t>
                      </a:r>
                    </a:p>
                  </a:txBody>
                  <a:tcPr marL="6350" marR="6350" marT="0" marB="36000" anchor="ctr">
                    <a:lnL w="12700" cap="flat" cmpd="sng" algn="ctr">
                      <a:solidFill>
                        <a:schemeClr val="accent6"/>
                      </a:solidFill>
                      <a:prstDash val="solid"/>
                      <a:round/>
                      <a:headEnd type="none" w="med" len="med"/>
                      <a:tailEnd type="none" w="med" len="med"/>
                    </a:lnL>
                    <a:lnR w="38100" cap="flat" cmpd="sng" algn="ctr">
                      <a:solidFill>
                        <a:srgbClr val="FF0000"/>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38100" cap="flat" cmpd="sng" algn="ctr">
                      <a:solidFill>
                        <a:srgbClr val="FF0000"/>
                      </a:solidFill>
                      <a:prstDash val="solid"/>
                      <a:round/>
                      <a:headEnd type="none" w="med" len="med"/>
                      <a:tailEnd type="none" w="med" len="med"/>
                    </a:lnB>
                    <a:noFill/>
                  </a:tcPr>
                </a:tc>
                <a:extLst>
                  <a:ext uri="{0D108BD9-81ED-4DB2-BD59-A6C34878D82A}">
                    <a16:rowId xmlns:a16="http://schemas.microsoft.com/office/drawing/2014/main" val="3607297781"/>
                  </a:ext>
                </a:extLst>
              </a:tr>
              <a:tr h="146050">
                <a:tc>
                  <a:txBody>
                    <a:bodyPr/>
                    <a:lstStyle/>
                    <a:p>
                      <a:pPr algn="l" fontAlgn="ctr">
                        <a:lnSpc>
                          <a:spcPct val="100000"/>
                        </a:lnSpc>
                      </a:pPr>
                      <a:endParaRPr lang="zh-TW"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ct val="1000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ct val="1000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0" marR="0" lvl="0" indent="0" algn="ctr" defTabSz="1425550" rtl="0" eaLnBrk="1" fontAlgn="ctr" latinLnBrk="0" hangingPunct="1">
                        <a:lnSpc>
                          <a:spcPct val="100000"/>
                        </a:lnSpc>
                        <a:spcBef>
                          <a:spcPts val="0"/>
                        </a:spcBef>
                        <a:spcAft>
                          <a:spcPts val="0"/>
                        </a:spcAft>
                        <a:buClrTx/>
                        <a:buSzTx/>
                        <a:buFontTx/>
                        <a:buNone/>
                        <a:tabLst/>
                        <a:defRPr/>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rgbClr val="FF0000"/>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2538931728"/>
                  </a:ext>
                </a:extLst>
              </a:tr>
              <a:tr h="146050">
                <a:tc>
                  <a:txBody>
                    <a:bodyPr/>
                    <a:lstStyle/>
                    <a:p>
                      <a:pPr algn="l" fontAlgn="ctr">
                        <a:lnSpc>
                          <a:spcPts val="1600"/>
                        </a:lnSpc>
                      </a:pPr>
                      <a:endPar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no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tc>
                  <a:txBody>
                    <a:bodyPr/>
                    <a:lstStyle/>
                    <a:p>
                      <a:pPr algn="ctr" fontAlgn="ctr">
                        <a:lnSpc>
                          <a:spcPts val="1600"/>
                        </a:lnSpc>
                      </a:pPr>
                      <a:endParaRPr lang="en-US" altLang="ja-JP" sz="1200" b="0" i="0" u="none" strike="noStrike" dirty="0">
                        <a:solidFill>
                          <a:srgbClr val="FF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algn="ctr" fontAlgn="ctr">
                        <a:lnSpc>
                          <a:spcPts val="1600"/>
                        </a:lnSpc>
                      </a:pPr>
                      <a:r>
                        <a:rPr lang="ja-JP" altLang="en-US" sz="1200" b="0" i="0" u="none" strike="noStrike" dirty="0">
                          <a:solidFill>
                            <a:srgbClr val="000000"/>
                          </a:solidFill>
                          <a:effectLst/>
                          <a:latin typeface="BIZ UDPゴシック" panose="020B0400000000000000" pitchFamily="50" charset="-128"/>
                          <a:ea typeface="BIZ UDPゴシック" panose="020B0400000000000000" pitchFamily="50" charset="-128"/>
                        </a:rPr>
                        <a:t>下り</a:t>
                      </a:r>
                      <a:endParaRPr lang="en-US" altLang="ja-JP" sz="1200" b="0" i="0" u="none" strike="noStrike" dirty="0">
                        <a:solidFill>
                          <a:srgbClr val="000000"/>
                        </a:solidFill>
                        <a:effectLst/>
                        <a:latin typeface="BIZ UDPゴシック" panose="020B0400000000000000" pitchFamily="50" charset="-128"/>
                        <a:ea typeface="BIZ UDPゴシック" panose="020B0400000000000000" pitchFamily="50" charset="-128"/>
                      </a:endParaRPr>
                    </a:p>
                  </a:txBody>
                  <a:tcPr marL="6350" marR="6350" marT="0" marB="36000"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noFill/>
                  </a:tcPr>
                </a:tc>
                <a:extLst>
                  <a:ext uri="{0D108BD9-81ED-4DB2-BD59-A6C34878D82A}">
                    <a16:rowId xmlns:a16="http://schemas.microsoft.com/office/drawing/2014/main" val="370331109"/>
                  </a:ext>
                </a:extLst>
              </a:tr>
            </a:tbl>
          </a:graphicData>
        </a:graphic>
      </p:graphicFrame>
      <p:sp>
        <p:nvSpPr>
          <p:cNvPr id="25" name="二等辺三角形 24">
            <a:extLst>
              <a:ext uri="{FF2B5EF4-FFF2-40B4-BE49-F238E27FC236}">
                <a16:creationId xmlns:a16="http://schemas.microsoft.com/office/drawing/2014/main" id="{6B808E9E-BECD-F360-9C62-B81C7F6C3CD3}"/>
              </a:ext>
            </a:extLst>
          </p:cNvPr>
          <p:cNvSpPr/>
          <p:nvPr/>
        </p:nvSpPr>
        <p:spPr>
          <a:xfrm rot="10800000">
            <a:off x="6816414" y="6386892"/>
            <a:ext cx="1483002" cy="189801"/>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25">
            <a:extLst>
              <a:ext uri="{FF2B5EF4-FFF2-40B4-BE49-F238E27FC236}">
                <a16:creationId xmlns:a16="http://schemas.microsoft.com/office/drawing/2014/main" id="{37C1C1E8-3E5E-AAC4-565C-2C30AB5B4044}"/>
              </a:ext>
            </a:extLst>
          </p:cNvPr>
          <p:cNvSpPr/>
          <p:nvPr/>
        </p:nvSpPr>
        <p:spPr>
          <a:xfrm rot="10800000">
            <a:off x="11602674" y="6386893"/>
            <a:ext cx="1483002" cy="189801"/>
          </a:xfrm>
          <a:prstGeom prst="triangle">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16ABF0B2-59FD-234E-0EDC-A4A2E04D2051}"/>
              </a:ext>
            </a:extLst>
          </p:cNvPr>
          <p:cNvSpPr txBox="1"/>
          <p:nvPr/>
        </p:nvSpPr>
        <p:spPr>
          <a:xfrm>
            <a:off x="507197" y="10006848"/>
            <a:ext cx="4532434"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表　広谷・多良線の見直し前後の時刻表（主要バス停抜粋）</a:t>
            </a:r>
          </a:p>
        </p:txBody>
      </p:sp>
      <p:sp>
        <p:nvSpPr>
          <p:cNvPr id="29" name="テキスト ボックス 28">
            <a:extLst>
              <a:ext uri="{FF2B5EF4-FFF2-40B4-BE49-F238E27FC236}">
                <a16:creationId xmlns:a16="http://schemas.microsoft.com/office/drawing/2014/main" id="{F76A1334-C7CA-69FB-7F29-4173411AA715}"/>
              </a:ext>
            </a:extLst>
          </p:cNvPr>
          <p:cNvSpPr txBox="1"/>
          <p:nvPr/>
        </p:nvSpPr>
        <p:spPr>
          <a:xfrm>
            <a:off x="5293458" y="10006848"/>
            <a:ext cx="4532434"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表　道越・多良線の見直し前後の時刻表（主要バス停抜粋）</a:t>
            </a:r>
          </a:p>
        </p:txBody>
      </p:sp>
      <p:sp>
        <p:nvSpPr>
          <p:cNvPr id="30" name="テキスト ボックス 29">
            <a:extLst>
              <a:ext uri="{FF2B5EF4-FFF2-40B4-BE49-F238E27FC236}">
                <a16:creationId xmlns:a16="http://schemas.microsoft.com/office/drawing/2014/main" id="{6CC4389C-323F-10AF-8CC3-560ACE705BCF}"/>
              </a:ext>
            </a:extLst>
          </p:cNvPr>
          <p:cNvSpPr txBox="1"/>
          <p:nvPr/>
        </p:nvSpPr>
        <p:spPr>
          <a:xfrm>
            <a:off x="10079719" y="10006848"/>
            <a:ext cx="4532434" cy="248777"/>
          </a:xfrm>
          <a:prstGeom prst="rect">
            <a:avLst/>
          </a:prstGeom>
          <a:noFill/>
          <a:ln>
            <a:noFill/>
          </a:ln>
        </p:spPr>
        <p:txBody>
          <a:bodyPr wrap="square" lIns="36000" tIns="36000" rIns="36000" bIns="36000" rtlCol="0">
            <a:spAutoFit/>
          </a:bodyPr>
          <a:lstStyle/>
          <a:p>
            <a:pPr algn="ctr">
              <a:lnSpc>
                <a:spcPts val="1600"/>
              </a:lnSpc>
              <a:buClr>
                <a:schemeClr val="accent6"/>
              </a:buClr>
            </a:pPr>
            <a:r>
              <a:rPr kumimoji="1" lang="ja-JP" altLang="en-US" sz="1200" dirty="0">
                <a:latin typeface="BIZ UDPゴシック" panose="020B0400000000000000" pitchFamily="50" charset="-128"/>
                <a:ea typeface="BIZ UDPゴシック" panose="020B0400000000000000" pitchFamily="50" charset="-128"/>
              </a:rPr>
              <a:t>表　今里・多良線の見直し前後の時刻表（主要バス停抜粋）</a:t>
            </a:r>
          </a:p>
        </p:txBody>
      </p:sp>
    </p:spTree>
    <p:extLst>
      <p:ext uri="{BB962C8B-B14F-4D97-AF65-F5344CB8AC3E}">
        <p14:creationId xmlns:p14="http://schemas.microsoft.com/office/powerpoint/2010/main" val="1473361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B4B62D68-22CD-9DFB-A82E-522C0B277131}"/>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ja-JP" altLang="en-US" sz="2000" b="1" dirty="0">
                <a:latin typeface="BIZ UDPゴシック" panose="020B0400000000000000" pitchFamily="50" charset="-128"/>
                <a:ea typeface="BIZ UDPゴシック" panose="020B0400000000000000" pitchFamily="50" charset="-128"/>
              </a:rPr>
              <a:t>２</a:t>
            </a:r>
            <a:r>
              <a:rPr kumimoji="1" lang="en-US" altLang="ja-JP" sz="2000" b="1" dirty="0">
                <a:latin typeface="BIZ UDPゴシック" panose="020B0400000000000000" pitchFamily="50" charset="-128"/>
                <a:ea typeface="BIZ UDPゴシック" panose="020B0400000000000000" pitchFamily="50" charset="-128"/>
              </a:rPr>
              <a:t>.</a:t>
            </a:r>
            <a:r>
              <a:rPr kumimoji="1" lang="ja-JP" altLang="en-US" sz="2000" b="1" dirty="0">
                <a:latin typeface="BIZ UDPゴシック" panose="020B0400000000000000" pitchFamily="50" charset="-128"/>
                <a:ea typeface="BIZ UDPゴシック" panose="020B0400000000000000" pitchFamily="50" charset="-128"/>
              </a:rPr>
              <a:t>太良町地域公共交通計画の改定について</a:t>
            </a:r>
          </a:p>
        </p:txBody>
      </p:sp>
      <p:sp>
        <p:nvSpPr>
          <p:cNvPr id="10" name="テキスト ボックス 9">
            <a:extLst>
              <a:ext uri="{FF2B5EF4-FFF2-40B4-BE49-F238E27FC236}">
                <a16:creationId xmlns:a16="http://schemas.microsoft.com/office/drawing/2014/main" id="{366645B9-1290-5863-37D7-AC97E92353FA}"/>
              </a:ext>
            </a:extLst>
          </p:cNvPr>
          <p:cNvSpPr txBox="1"/>
          <p:nvPr/>
        </p:nvSpPr>
        <p:spPr>
          <a:xfrm>
            <a:off x="430151" y="772373"/>
            <a:ext cx="14329524" cy="498845"/>
          </a:xfrm>
          <a:prstGeom prst="rect">
            <a:avLst/>
          </a:prstGeom>
          <a:solidFill>
            <a:schemeClr val="accent6">
              <a:lumMod val="20000"/>
              <a:lumOff val="80000"/>
            </a:schemeClr>
          </a:solidFill>
        </p:spPr>
        <p:txBody>
          <a:bodyPr wrap="square" lIns="36000" tIns="36000" rIns="36000" bIns="36000" rtlCol="0">
            <a:spAutoFit/>
          </a:bodyPr>
          <a:lstStyle/>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コミュニティバスの見直しに向けて、「地域公共交通計画」との整合を確保するため、計画の改定を検討</a:t>
            </a:r>
            <a:endParaRPr kumimoji="1" lang="en-US" altLang="ja-JP" sz="1200" dirty="0">
              <a:latin typeface="BIZ UDPゴシック" panose="020B0400000000000000" pitchFamily="50" charset="-128"/>
              <a:ea typeface="BIZ UDPゴシック" panose="020B0400000000000000" pitchFamily="50" charset="-128"/>
            </a:endParaRPr>
          </a:p>
          <a:p>
            <a:pPr marL="161925" indent="-161925">
              <a:lnSpc>
                <a:spcPts val="1800"/>
              </a:lnSpc>
              <a:buClr>
                <a:schemeClr val="accent6"/>
              </a:buClr>
              <a:buFont typeface="Wingdings" panose="05000000000000000000" pitchFamily="2" charset="2"/>
              <a:buChar char="l"/>
            </a:pPr>
            <a:r>
              <a:rPr kumimoji="1" lang="ja-JP" altLang="en-US" sz="1200" dirty="0">
                <a:latin typeface="BIZ UDPゴシック" panose="020B0400000000000000" pitchFamily="50" charset="-128"/>
                <a:ea typeface="BIZ UDPゴシック" panose="020B0400000000000000" pitchFamily="50" charset="-128"/>
              </a:rPr>
              <a:t>国費補助（地域内フィーダー系統）を活用するためには、「地域公共交通計画」のなかで位置づけを明確しておくことが必須　　</a:t>
            </a:r>
            <a:r>
              <a:rPr kumimoji="1" lang="en-US" altLang="ja-JP" sz="1200" dirty="0">
                <a:latin typeface="BIZ UDPゴシック" panose="020B0400000000000000" pitchFamily="50" charset="-128"/>
                <a:ea typeface="BIZ UDPゴシック" panose="020B0400000000000000" pitchFamily="50" charset="-128"/>
              </a:rPr>
              <a:t>※</a:t>
            </a:r>
            <a:r>
              <a:rPr kumimoji="1" lang="ja-JP" altLang="en-US" sz="1200" dirty="0">
                <a:latin typeface="BIZ UDPゴシック" panose="020B0400000000000000" pitchFamily="50" charset="-128"/>
                <a:ea typeface="BIZ UDPゴシック" panose="020B0400000000000000" pitchFamily="50" charset="-128"/>
              </a:rPr>
              <a:t>以下、見直し部分を抜粋して掲載</a:t>
            </a:r>
            <a:endParaRPr kumimoji="1" lang="en-US" altLang="ja-JP" sz="1200" dirty="0">
              <a:latin typeface="BIZ UDPゴシック" panose="020B0400000000000000" pitchFamily="50" charset="-128"/>
              <a:ea typeface="BIZ UDPゴシック" panose="020B0400000000000000" pitchFamily="50" charset="-128"/>
            </a:endParaRPr>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7</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sp>
        <p:nvSpPr>
          <p:cNvPr id="19" name="正方形/長方形 18">
            <a:extLst>
              <a:ext uri="{FF2B5EF4-FFF2-40B4-BE49-F238E27FC236}">
                <a16:creationId xmlns:a16="http://schemas.microsoft.com/office/drawing/2014/main" id="{35E9B58D-AA26-8D63-0812-EE6E7B9FC065}"/>
              </a:ext>
            </a:extLst>
          </p:cNvPr>
          <p:cNvSpPr/>
          <p:nvPr/>
        </p:nvSpPr>
        <p:spPr>
          <a:xfrm>
            <a:off x="431675" y="1349829"/>
            <a:ext cx="14256000" cy="8982078"/>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2" name="図 21">
            <a:extLst>
              <a:ext uri="{FF2B5EF4-FFF2-40B4-BE49-F238E27FC236}">
                <a16:creationId xmlns:a16="http://schemas.microsoft.com/office/drawing/2014/main" id="{948CF81A-B434-A8D3-BDD4-8E673E342783}"/>
              </a:ext>
            </a:extLst>
          </p:cNvPr>
          <p:cNvPicPr>
            <a:picLocks noChangeAspect="1"/>
          </p:cNvPicPr>
          <p:nvPr/>
        </p:nvPicPr>
        <p:blipFill>
          <a:blip r:embed="rId2"/>
          <a:stretch>
            <a:fillRect/>
          </a:stretch>
        </p:blipFill>
        <p:spPr>
          <a:xfrm>
            <a:off x="898724" y="1451429"/>
            <a:ext cx="6215283" cy="8793964"/>
          </a:xfrm>
          <a:prstGeom prst="rect">
            <a:avLst/>
          </a:prstGeom>
          <a:ln>
            <a:solidFill>
              <a:schemeClr val="tx1"/>
            </a:solidFill>
          </a:ln>
        </p:spPr>
      </p:pic>
      <p:pic>
        <p:nvPicPr>
          <p:cNvPr id="32" name="図 31">
            <a:extLst>
              <a:ext uri="{FF2B5EF4-FFF2-40B4-BE49-F238E27FC236}">
                <a16:creationId xmlns:a16="http://schemas.microsoft.com/office/drawing/2014/main" id="{0CF9BF6A-C187-D4E8-2FB4-736CBB7B5D16}"/>
              </a:ext>
            </a:extLst>
          </p:cNvPr>
          <p:cNvPicPr>
            <a:picLocks noChangeAspect="1"/>
          </p:cNvPicPr>
          <p:nvPr/>
        </p:nvPicPr>
        <p:blipFill>
          <a:blip r:embed="rId3"/>
          <a:stretch>
            <a:fillRect/>
          </a:stretch>
        </p:blipFill>
        <p:spPr>
          <a:xfrm>
            <a:off x="8004664" y="1451429"/>
            <a:ext cx="6219305" cy="8793964"/>
          </a:xfrm>
          <a:prstGeom prst="rect">
            <a:avLst/>
          </a:prstGeom>
          <a:ln>
            <a:solidFill>
              <a:schemeClr val="tx1"/>
            </a:solidFill>
          </a:ln>
        </p:spPr>
      </p:pic>
      <p:sp>
        <p:nvSpPr>
          <p:cNvPr id="2" name="吹き出し: 角を丸めた四角形 1">
            <a:extLst>
              <a:ext uri="{FF2B5EF4-FFF2-40B4-BE49-F238E27FC236}">
                <a16:creationId xmlns:a16="http://schemas.microsoft.com/office/drawing/2014/main" id="{6B7F8F5E-D7EA-6322-9CE8-B73E74B70DDA}"/>
              </a:ext>
            </a:extLst>
          </p:cNvPr>
          <p:cNvSpPr/>
          <p:nvPr/>
        </p:nvSpPr>
        <p:spPr>
          <a:xfrm>
            <a:off x="4229101" y="7855649"/>
            <a:ext cx="2133600" cy="795527"/>
          </a:xfrm>
          <a:prstGeom prst="wedgeRoundRectCallout">
            <a:avLst>
              <a:gd name="adj1" fmla="val -29315"/>
              <a:gd name="adj2" fmla="val -81178"/>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本会議でご承認をいただければ、</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令和</a:t>
            </a:r>
            <a:r>
              <a:rPr kumimoji="1" lang="en-US" altLang="ja-JP" sz="1400" b="1" dirty="0">
                <a:solidFill>
                  <a:srgbClr val="FF0000"/>
                </a:solidFill>
                <a:latin typeface="BIZ UDPゴシック" panose="020B0400000000000000" pitchFamily="50" charset="-128"/>
                <a:ea typeface="BIZ UDPゴシック" panose="020B0400000000000000" pitchFamily="50" charset="-128"/>
              </a:rPr>
              <a:t>7</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年</a:t>
            </a:r>
            <a:r>
              <a:rPr kumimoji="1" lang="en-US" altLang="ja-JP" sz="1400" b="1" dirty="0">
                <a:solidFill>
                  <a:srgbClr val="FF0000"/>
                </a:solidFill>
                <a:latin typeface="BIZ UDPゴシック" panose="020B0400000000000000" pitchFamily="50" charset="-128"/>
                <a:ea typeface="BIZ UDPゴシック" panose="020B0400000000000000" pitchFamily="50" charset="-128"/>
              </a:rPr>
              <a:t>6</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月付で計画を改定</a:t>
            </a:r>
          </a:p>
        </p:txBody>
      </p:sp>
      <p:sp>
        <p:nvSpPr>
          <p:cNvPr id="3" name="吹き出し: 角を丸めた四角形 2">
            <a:extLst>
              <a:ext uri="{FF2B5EF4-FFF2-40B4-BE49-F238E27FC236}">
                <a16:creationId xmlns:a16="http://schemas.microsoft.com/office/drawing/2014/main" id="{C0B7F270-3DB5-7B13-31AA-32C479679CC4}"/>
              </a:ext>
            </a:extLst>
          </p:cNvPr>
          <p:cNvSpPr/>
          <p:nvPr/>
        </p:nvSpPr>
        <p:spPr>
          <a:xfrm>
            <a:off x="11506201" y="2112075"/>
            <a:ext cx="2133600" cy="795527"/>
          </a:xfrm>
          <a:prstGeom prst="wedgeRoundRectCallout">
            <a:avLst>
              <a:gd name="adj1" fmla="val -29761"/>
              <a:gd name="adj2" fmla="val 122366"/>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「運行ルートの見直し」の項目の中に、</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「市街地巡回線の新設」を追加</a:t>
            </a:r>
          </a:p>
        </p:txBody>
      </p:sp>
    </p:spTree>
    <p:extLst>
      <p:ext uri="{BB962C8B-B14F-4D97-AF65-F5344CB8AC3E}">
        <p14:creationId xmlns:p14="http://schemas.microsoft.com/office/powerpoint/2010/main" val="1374697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1739119B-1A3C-1470-9DE0-CF286977BA0D}"/>
              </a:ext>
            </a:extLst>
          </p:cNvPr>
          <p:cNvSpPr>
            <a:spLocks noGrp="1" noRot="1" noMove="1" noResize="1" noEditPoints="1" noAdjustHandles="1" noChangeArrowheads="1" noChangeShapeType="1"/>
          </p:cNvSpPr>
          <p:nvPr/>
        </p:nvSpPr>
        <p:spPr>
          <a:xfrm>
            <a:off x="431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3ADB5A37-3D24-A43F-62BB-8CBF8E1F98B8}"/>
              </a:ext>
            </a:extLst>
          </p:cNvPr>
          <p:cNvSpPr>
            <a:spLocks noGrp="1" noRot="1" noMove="1" noResize="1" noEditPoints="1" noAdjustHandles="1" noChangeArrowheads="1" noChangeShapeType="1"/>
          </p:cNvSpPr>
          <p:nvPr/>
        </p:nvSpPr>
        <p:spPr>
          <a:xfrm>
            <a:off x="7667675" y="359906"/>
            <a:ext cx="7020000" cy="9972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id="{5F9D71D9-00AE-230E-8785-DF8530E78F69}"/>
              </a:ext>
            </a:extLst>
          </p:cNvPr>
          <p:cNvSpPr>
            <a:spLocks noGrp="1" noRot="1" noMove="1" noResize="1" noEditPoints="1" noAdjustHandles="1" noChangeArrowheads="1" noChangeShapeType="1"/>
          </p:cNvSpPr>
          <p:nvPr/>
        </p:nvSpPr>
        <p:spPr>
          <a:xfrm>
            <a:off x="503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119F9EA6-FF2B-CEE0-F58B-E0E35CFF5A27}"/>
              </a:ext>
            </a:extLst>
          </p:cNvPr>
          <p:cNvSpPr>
            <a:spLocks noGrp="1" noRot="1" noMove="1" noResize="1" noEditPoints="1" noAdjustHandles="1" noChangeArrowheads="1" noChangeShapeType="1"/>
          </p:cNvSpPr>
          <p:nvPr/>
        </p:nvSpPr>
        <p:spPr>
          <a:xfrm>
            <a:off x="7739675" y="431906"/>
            <a:ext cx="6876000" cy="9828000"/>
          </a:xfrm>
          <a:prstGeom prst="rect">
            <a:avLst/>
          </a:prstGeom>
          <a:noFill/>
          <a:ln w="3175">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B4B62D68-22CD-9DFB-A82E-522C0B277131}"/>
              </a:ext>
            </a:extLst>
          </p:cNvPr>
          <p:cNvSpPr/>
          <p:nvPr/>
        </p:nvSpPr>
        <p:spPr>
          <a:xfrm>
            <a:off x="359675" y="359906"/>
            <a:ext cx="14400000" cy="35483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lIns="72000" tIns="36000" rIns="36000" bIns="36000" rtlCol="0" anchor="ctr">
            <a:spAutoFit/>
          </a:bodyPr>
          <a:lstStyle/>
          <a:p>
            <a:pPr>
              <a:lnSpc>
                <a:spcPts val="2200"/>
              </a:lnSpc>
            </a:pPr>
            <a:r>
              <a:rPr kumimoji="1" lang="ja-JP" altLang="en-US" sz="2000" b="1" dirty="0">
                <a:latin typeface="BIZ UDPゴシック" panose="020B0400000000000000" pitchFamily="50" charset="-128"/>
                <a:ea typeface="BIZ UDPゴシック" panose="020B0400000000000000" pitchFamily="50" charset="-128"/>
              </a:rPr>
              <a:t>２</a:t>
            </a:r>
            <a:r>
              <a:rPr kumimoji="1" lang="en-US" altLang="ja-JP" sz="2000" b="1" dirty="0">
                <a:latin typeface="BIZ UDPゴシック" panose="020B0400000000000000" pitchFamily="50" charset="-128"/>
                <a:ea typeface="BIZ UDPゴシック" panose="020B0400000000000000" pitchFamily="50" charset="-128"/>
              </a:rPr>
              <a:t>.</a:t>
            </a:r>
            <a:r>
              <a:rPr kumimoji="1" lang="ja-JP" altLang="en-US" sz="2000" b="1" dirty="0">
                <a:latin typeface="BIZ UDPゴシック" panose="020B0400000000000000" pitchFamily="50" charset="-128"/>
                <a:ea typeface="BIZ UDPゴシック" panose="020B0400000000000000" pitchFamily="50" charset="-128"/>
              </a:rPr>
              <a:t>太良町地域公共交通計画の改定について</a:t>
            </a:r>
          </a:p>
        </p:txBody>
      </p:sp>
      <p:sp>
        <p:nvSpPr>
          <p:cNvPr id="18" name="スライド番号プレースホルダー 1">
            <a:extLst>
              <a:ext uri="{FF2B5EF4-FFF2-40B4-BE49-F238E27FC236}">
                <a16:creationId xmlns:a16="http://schemas.microsoft.com/office/drawing/2014/main" id="{BFAADC78-6CDE-557C-ED25-C87A0662FDF7}"/>
              </a:ext>
            </a:extLst>
          </p:cNvPr>
          <p:cNvSpPr>
            <a:spLocks noGrp="1"/>
          </p:cNvSpPr>
          <p:nvPr>
            <p:ph type="sldNum" sz="quarter" idx="12"/>
          </p:nvPr>
        </p:nvSpPr>
        <p:spPr>
          <a:xfrm>
            <a:off x="11357821" y="359906"/>
            <a:ext cx="3401854" cy="354832"/>
          </a:xfrm>
        </p:spPr>
        <p:txBody>
          <a:bodyPr lIns="36000" tIns="36000" rIns="108000" bIns="36000">
            <a:spAutoFit/>
          </a:bodyPr>
          <a:lstStyle/>
          <a:p>
            <a:pPr>
              <a:lnSpc>
                <a:spcPts val="2200"/>
              </a:lnSpc>
            </a:pPr>
            <a:fld id="{9739D91A-585D-41F4-A93A-D8FB786F8CE4}" type="slidenum">
              <a:rPr kumimoji="1" lang="ja-JP" altLang="en-US" sz="2000" b="1">
                <a:solidFill>
                  <a:schemeClr val="lt1"/>
                </a:solidFill>
                <a:latin typeface="BIZ UDPゴシック" panose="020B0400000000000000" pitchFamily="50" charset="-128"/>
                <a:ea typeface="BIZ UDPゴシック" panose="020B0400000000000000" pitchFamily="50" charset="-128"/>
              </a:rPr>
              <a:pPr>
                <a:lnSpc>
                  <a:spcPts val="2200"/>
                </a:lnSpc>
              </a:pPr>
              <a:t>8</a:t>
            </a:fld>
            <a:endParaRPr kumimoji="1" lang="ja-JP" altLang="en-US" sz="2000" b="1" dirty="0">
              <a:solidFill>
                <a:schemeClr val="lt1"/>
              </a:solidFill>
              <a:latin typeface="BIZ UDPゴシック" panose="020B0400000000000000" pitchFamily="50" charset="-128"/>
              <a:ea typeface="BIZ UDPゴシック" panose="020B0400000000000000" pitchFamily="50" charset="-128"/>
            </a:endParaRPr>
          </a:p>
        </p:txBody>
      </p:sp>
      <p:sp>
        <p:nvSpPr>
          <p:cNvPr id="19" name="正方形/長方形 18">
            <a:extLst>
              <a:ext uri="{FF2B5EF4-FFF2-40B4-BE49-F238E27FC236}">
                <a16:creationId xmlns:a16="http://schemas.microsoft.com/office/drawing/2014/main" id="{35E9B58D-AA26-8D63-0812-EE6E7B9FC065}"/>
              </a:ext>
            </a:extLst>
          </p:cNvPr>
          <p:cNvSpPr/>
          <p:nvPr/>
        </p:nvSpPr>
        <p:spPr>
          <a:xfrm>
            <a:off x="431675" y="786738"/>
            <a:ext cx="14256000" cy="9545169"/>
          </a:xfrm>
          <a:prstGeom prst="rect">
            <a:avLst/>
          </a:prstGeom>
          <a:noFill/>
          <a:ln w="28575">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5" name="図 34">
            <a:extLst>
              <a:ext uri="{FF2B5EF4-FFF2-40B4-BE49-F238E27FC236}">
                <a16:creationId xmlns:a16="http://schemas.microsoft.com/office/drawing/2014/main" id="{1201E3D7-03C0-F549-371E-304230C9DB90}"/>
              </a:ext>
            </a:extLst>
          </p:cNvPr>
          <p:cNvPicPr>
            <a:picLocks noChangeAspect="1"/>
          </p:cNvPicPr>
          <p:nvPr/>
        </p:nvPicPr>
        <p:blipFill>
          <a:blip r:embed="rId2"/>
          <a:stretch>
            <a:fillRect/>
          </a:stretch>
        </p:blipFill>
        <p:spPr>
          <a:xfrm>
            <a:off x="627764" y="872000"/>
            <a:ext cx="6627823" cy="9371599"/>
          </a:xfrm>
          <a:prstGeom prst="rect">
            <a:avLst/>
          </a:prstGeom>
          <a:ln>
            <a:solidFill>
              <a:schemeClr val="tx1"/>
            </a:solidFill>
          </a:ln>
        </p:spPr>
      </p:pic>
      <p:pic>
        <p:nvPicPr>
          <p:cNvPr id="37" name="図 36">
            <a:extLst>
              <a:ext uri="{FF2B5EF4-FFF2-40B4-BE49-F238E27FC236}">
                <a16:creationId xmlns:a16="http://schemas.microsoft.com/office/drawing/2014/main" id="{707911FB-3B9A-802C-E831-940357CA0166}"/>
              </a:ext>
            </a:extLst>
          </p:cNvPr>
          <p:cNvPicPr>
            <a:picLocks noChangeAspect="1"/>
          </p:cNvPicPr>
          <p:nvPr/>
        </p:nvPicPr>
        <p:blipFill>
          <a:blip r:embed="rId3"/>
          <a:stretch>
            <a:fillRect/>
          </a:stretch>
        </p:blipFill>
        <p:spPr>
          <a:xfrm>
            <a:off x="7863764" y="872000"/>
            <a:ext cx="6627823" cy="9371599"/>
          </a:xfrm>
          <a:prstGeom prst="rect">
            <a:avLst/>
          </a:prstGeom>
          <a:ln>
            <a:solidFill>
              <a:schemeClr val="tx1"/>
            </a:solidFill>
          </a:ln>
        </p:spPr>
      </p:pic>
      <p:sp>
        <p:nvSpPr>
          <p:cNvPr id="2" name="吹き出し: 角を丸めた四角形 1">
            <a:extLst>
              <a:ext uri="{FF2B5EF4-FFF2-40B4-BE49-F238E27FC236}">
                <a16:creationId xmlns:a16="http://schemas.microsoft.com/office/drawing/2014/main" id="{BE814085-7374-F8F7-7F7E-AD04F26CC7DC}"/>
              </a:ext>
            </a:extLst>
          </p:cNvPr>
          <p:cNvSpPr/>
          <p:nvPr/>
        </p:nvSpPr>
        <p:spPr>
          <a:xfrm>
            <a:off x="4705351" y="4812294"/>
            <a:ext cx="2133600" cy="1033890"/>
          </a:xfrm>
          <a:prstGeom prst="wedgeRoundRectCallout">
            <a:avLst>
              <a:gd name="adj1" fmla="val -27082"/>
              <a:gd name="adj2" fmla="val -69661"/>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「運行ルートの見直し」の項目の中に、</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「市街地巡回線の新設」に関する記述を追加</a:t>
            </a:r>
          </a:p>
        </p:txBody>
      </p:sp>
      <p:sp>
        <p:nvSpPr>
          <p:cNvPr id="3" name="吹き出し: 角を丸めた四角形 2">
            <a:extLst>
              <a:ext uri="{FF2B5EF4-FFF2-40B4-BE49-F238E27FC236}">
                <a16:creationId xmlns:a16="http://schemas.microsoft.com/office/drawing/2014/main" id="{AD2DB76A-0529-8936-A047-B60AB0634CC1}"/>
              </a:ext>
            </a:extLst>
          </p:cNvPr>
          <p:cNvSpPr/>
          <p:nvPr/>
        </p:nvSpPr>
        <p:spPr>
          <a:xfrm>
            <a:off x="8782051" y="8579551"/>
            <a:ext cx="4410074" cy="795527"/>
          </a:xfrm>
          <a:prstGeom prst="wedgeRoundRectCallout">
            <a:avLst>
              <a:gd name="adj1" fmla="val -17261"/>
              <a:gd name="adj2" fmla="val -75189"/>
              <a:gd name="adj3" fmla="val 16667"/>
            </a:avLst>
          </a:prstGeom>
          <a:solidFill>
            <a:schemeClr val="bg1">
              <a:alpha val="20000"/>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kumimoji="1" lang="ja-JP" altLang="en-US" sz="1400" b="1" dirty="0">
                <a:solidFill>
                  <a:schemeClr val="tx1"/>
                </a:solidFill>
                <a:latin typeface="BIZ UDPゴシック" panose="020B0400000000000000" pitchFamily="50" charset="-128"/>
                <a:ea typeface="BIZ UDPゴシック" panose="020B0400000000000000" pitchFamily="50" charset="-128"/>
              </a:rPr>
              <a:t>広谷線は広谷・多良線、道越循環線は道越・多良線、今里線は今里・多良線に統合（各多良線を増便）することから、</a:t>
            </a:r>
            <a:r>
              <a:rPr kumimoji="1" lang="ja-JP" altLang="en-US" sz="1400" b="1" dirty="0">
                <a:solidFill>
                  <a:srgbClr val="FF0000"/>
                </a:solidFill>
                <a:latin typeface="BIZ UDPゴシック" panose="020B0400000000000000" pitchFamily="50" charset="-128"/>
                <a:ea typeface="BIZ UDPゴシック" panose="020B0400000000000000" pitchFamily="50" charset="-128"/>
              </a:rPr>
              <a:t>広谷線・道越循環線・今里線の記載を削除</a:t>
            </a:r>
          </a:p>
        </p:txBody>
      </p:sp>
    </p:spTree>
    <p:extLst>
      <p:ext uri="{BB962C8B-B14F-4D97-AF65-F5344CB8AC3E}">
        <p14:creationId xmlns:p14="http://schemas.microsoft.com/office/powerpoint/2010/main" val="1428536476"/>
      </p:ext>
    </p:extLst>
  </p:cSld>
  <p:clrMapOvr>
    <a:masterClrMapping/>
  </p:clrMapOvr>
</p:sld>
</file>

<file path=ppt/theme/theme1.xml><?xml version="1.0" encoding="utf-8"?>
<a:theme xmlns:a="http://schemas.openxmlformats.org/drawingml/2006/main" name="Office テーマ">
  <a:themeElements>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62fa0e2c-cf65-49f4-920a-6aa8d4bc53dc">
      <Terms xmlns="http://schemas.microsoft.com/office/infopath/2007/PartnerControls"/>
    </lcf76f155ced4ddcb4097134ff3c332f>
    <TaxCatchAll xmlns="114f7ef4-910c-4917-8d18-9d450e7e9c91" xsi:nil="true"/>
    <_Flow_SignoffStatus xmlns="62fa0e2c-cf65-49f4-920a-6aa8d4bc53d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A2037F20A73C54693AA52CFC63CD70C" ma:contentTypeVersion="21" ma:contentTypeDescription="新しいドキュメントを作成します。" ma:contentTypeScope="" ma:versionID="9ee1f367f8e1424dfbb01082aa35ae6c">
  <xsd:schema xmlns:xsd="http://www.w3.org/2001/XMLSchema" xmlns:xs="http://www.w3.org/2001/XMLSchema" xmlns:p="http://schemas.microsoft.com/office/2006/metadata/properties" xmlns:ns2="114f7ef4-910c-4917-8d18-9d450e7e9c91" xmlns:ns3="62fa0e2c-cf65-49f4-920a-6aa8d4bc53dc" targetNamespace="http://schemas.microsoft.com/office/2006/metadata/properties" ma:root="true" ma:fieldsID="4be97a49fabf0c95268e3c56e63a3ad6" ns2:_="" ns3:_="">
    <xsd:import namespace="114f7ef4-910c-4917-8d18-9d450e7e9c91"/>
    <xsd:import namespace="62fa0e2c-cf65-49f4-920a-6aa8d4bc53dc"/>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AutoKeyPoints" minOccurs="0"/>
                <xsd:element ref="ns3:MediaServiceKeyPoints" minOccurs="0"/>
                <xsd:element ref="ns3:MediaLengthInSeconds" minOccurs="0"/>
                <xsd:element ref="ns3:MediaServiceLocation" minOccurs="0"/>
                <xsd:element ref="ns3:lcf76f155ced4ddcb4097134ff3c332f" minOccurs="0"/>
                <xsd:element ref="ns2:TaxCatchAll" minOccurs="0"/>
                <xsd:element ref="ns3:_Flow_SignoffStatus"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4f7ef4-910c-4917-8d18-9d450e7e9c91" elementFormDefault="qualified">
    <xsd:import namespace="http://schemas.microsoft.com/office/2006/documentManagement/types"/>
    <xsd:import namespace="http://schemas.microsoft.com/office/infopath/2007/PartnerControls"/>
    <xsd:element name="SharedWithUsers" ma:index="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ea92f725-e95a-43ec-af5a-8e5f90cdc092}" ma:internalName="TaxCatchAll" ma:showField="CatchAllData" ma:web="114f7ef4-910c-4917-8d18-9d450e7e9c9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62fa0e2c-cf65-49f4-920a-6aa8d4bc53dc"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55f4c47a-015a-49f5-851f-1af3a137694d" ma:termSetId="09814cd3-568e-fe90-9814-8d621ff8fb84" ma:anchorId="fba54fb3-c3e1-fe81-a776-ca4b69148c4d" ma:open="true" ma:isKeyword="false">
      <xsd:complexType>
        <xsd:sequence>
          <xsd:element ref="pc:Terms" minOccurs="0" maxOccurs="1"/>
        </xsd:sequence>
      </xsd:complexType>
    </xsd:element>
    <xsd:element name="_Flow_SignoffStatus" ma:index="24" nillable="true" ma:displayName="承認の状態" ma:internalName="_x627f__x8a8d__x306e__x72b6__x614b_">
      <xsd:simpleType>
        <xsd:restriction base="dms:Text"/>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element name="MediaServiceBillingMetadata" ma:index="27"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6E7766A-7CA3-4594-A944-FA6090567317}">
  <ds:schemaRefs>
    <ds:schemaRef ds:uri="114f7ef4-910c-4917-8d18-9d450e7e9c91"/>
    <ds:schemaRef ds:uri="http://schemas.microsoft.com/office/2006/documentManagement/types"/>
    <ds:schemaRef ds:uri="http://schemas.openxmlformats.org/package/2006/metadata/core-properties"/>
    <ds:schemaRef ds:uri="http://purl.org/dc/dcmitype/"/>
    <ds:schemaRef ds:uri="http://purl.org/dc/elements/1.1/"/>
    <ds:schemaRef ds:uri="62fa0e2c-cf65-49f4-920a-6aa8d4bc53dc"/>
    <ds:schemaRef ds:uri="http://schemas.microsoft.com/office/infopath/2007/PartnerControls"/>
    <ds:schemaRef ds:uri="http://schemas.microsoft.com/office/2006/metadata/properties"/>
    <ds:schemaRef ds:uri="http://www.w3.org/XML/1998/namespace"/>
    <ds:schemaRef ds:uri="http://purl.org/dc/terms/"/>
  </ds:schemaRefs>
</ds:datastoreItem>
</file>

<file path=customXml/itemProps2.xml><?xml version="1.0" encoding="utf-8"?>
<ds:datastoreItem xmlns:ds="http://schemas.openxmlformats.org/officeDocument/2006/customXml" ds:itemID="{F1395BE6-F9C4-48BD-849B-31C95B5AE8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4f7ef4-910c-4917-8d18-9d450e7e9c91"/>
    <ds:schemaRef ds:uri="62fa0e2c-cf65-49f4-920a-6aa8d4bc53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AB8773E-8051-4508-98D7-1B280B8D66BB}">
  <ds:schemaRefs>
    <ds:schemaRef ds:uri="http://schemas.microsoft.com/sharepoint/v3/contenttype/forms"/>
  </ds:schemaRefs>
</ds:datastoreItem>
</file>

<file path=docMetadata/LabelInfo.xml><?xml version="1.0" encoding="utf-8"?>
<clbl:labelList xmlns:clbl="http://schemas.microsoft.com/office/2020/mipLabelMetadata">
  <clbl:label id="{84033c2b-00f7-40c7-8f48-15b44c4f841c}" enabled="1" method="Privileged" siteId="{615d96c1-231f-40d5-b2ef-46a3c20be1f2}" removed="0"/>
</clbl:labelList>
</file>

<file path=docProps/app.xml><?xml version="1.0" encoding="utf-8"?>
<Properties xmlns="http://schemas.openxmlformats.org/officeDocument/2006/extended-properties" xmlns:vt="http://schemas.openxmlformats.org/officeDocument/2006/docPropsVTypes">
  <Template>Office Theme</Template>
  <TotalTime>5574</TotalTime>
  <Words>4889</Words>
  <Application>Microsoft Office PowerPoint</Application>
  <PresentationFormat>ユーザー設定</PresentationFormat>
  <Paragraphs>1632</Paragraphs>
  <Slides>10</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10</vt:i4>
      </vt:variant>
    </vt:vector>
  </HeadingPairs>
  <TitlesOfParts>
    <vt:vector size="19" baseType="lpstr">
      <vt:lpstr>BIZ UDPゴシック</vt:lpstr>
      <vt:lpstr>BIZ UDP明朝 Medium</vt:lpstr>
      <vt:lpstr>BIZ UDゴシック</vt:lpstr>
      <vt:lpstr>游ゴシック</vt:lpstr>
      <vt:lpstr>Aptos</vt:lpstr>
      <vt:lpstr>Aptos Display</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佐藤 俊行</dc:creator>
  <cp:lastModifiedBy>佐藤 俊行</cp:lastModifiedBy>
  <cp:revision>46</cp:revision>
  <cp:lastPrinted>2024-12-21T22:38:24Z</cp:lastPrinted>
  <dcterms:created xsi:type="dcterms:W3CDTF">2024-12-02T20:23:53Z</dcterms:created>
  <dcterms:modified xsi:type="dcterms:W3CDTF">2025-06-19T09:36:55Z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0x010100DA2037F20A73C54693AA52CFC63CD70C</vt:lpwstr>
  </property>
  <property fmtid="{D5CDD505-2E9C-101B-9397-08002B2CF9AE}" pid="3" name="MediaServiceImageTags">
    <vt:lpwstr/>
  </property>
</Properties>
</file>